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1" r:id="rId14"/>
    <p:sldId id="274" r:id="rId15"/>
    <p:sldId id="27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98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8890F8-7FDC-4E96-87CC-188C455835B3}" type="doc">
      <dgm:prSet loTypeId="urn:microsoft.com/office/officeart/2005/8/layout/list1" loCatId="list" qsTypeId="urn:microsoft.com/office/officeart/2005/8/quickstyle/3d2" qsCatId="3D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1F63C894-139A-4231-A8CE-F437273335D2}">
      <dgm:prSet phldrT="[Text]"/>
      <dgm:spPr>
        <a:solidFill>
          <a:srgbClr val="990000"/>
        </a:solidFill>
      </dgm:spPr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en-US" b="1" u="none" cap="none" spc="50" dirty="0" smtClean="0">
              <a:ln w="13500"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Lucida Sans Unicode" pitchFamily="34" charset="0"/>
              <a:cs typeface="Lucida Sans Unicode" pitchFamily="34" charset="0"/>
            </a:rPr>
            <a:t>PENGESANAN DALAMAN</a:t>
          </a:r>
          <a:endParaRPr lang="en-US" b="1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FD71112-5184-49F5-851F-0CEA125876D7}" type="parTrans" cxnId="{E4F4064B-8D58-4480-9F0E-CCBBA818EF83}">
      <dgm:prSet/>
      <dgm:spPr/>
      <dgm:t>
        <a:bodyPr/>
        <a:lstStyle/>
        <a:p>
          <a:endParaRPr lang="en-US"/>
        </a:p>
      </dgm:t>
    </dgm:pt>
    <dgm:pt modelId="{B99BC0D7-2A7F-4EC7-B847-61F96D374062}" type="sibTrans" cxnId="{E4F4064B-8D58-4480-9F0E-CCBBA818EF83}">
      <dgm:prSet/>
      <dgm:spPr/>
      <dgm:t>
        <a:bodyPr/>
        <a:lstStyle/>
        <a:p>
          <a:endParaRPr lang="en-US"/>
        </a:p>
      </dgm:t>
    </dgm:pt>
    <dgm:pt modelId="{9C122761-AD71-4EB7-ADBB-812C2B751ACE}">
      <dgm:prSet phldrT="[Text]"/>
      <dgm:spPr>
        <a:solidFill>
          <a:srgbClr val="000066"/>
        </a:solidFill>
      </dgm:spPr>
      <dgm:t>
        <a:bodyPr/>
        <a:lstStyle/>
        <a:p>
          <a:r>
            <a:rPr lang="en-US" b="1" u="none" cap="none" spc="50" dirty="0" smtClean="0">
              <a:ln w="13500"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Lucida Sans Unicode" pitchFamily="34" charset="0"/>
              <a:cs typeface="Lucida Sans Unicode" pitchFamily="34" charset="0"/>
            </a:rPr>
            <a:t>PENGESANAN LUARAN</a:t>
          </a:r>
          <a:endParaRPr lang="en-US" b="1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74F64F19-FDF9-4C33-9EB5-643FF607F8D3}" type="parTrans" cxnId="{828964BD-E43D-4636-B9D5-699A65C9F456}">
      <dgm:prSet/>
      <dgm:spPr/>
      <dgm:t>
        <a:bodyPr/>
        <a:lstStyle/>
        <a:p>
          <a:endParaRPr lang="en-US"/>
        </a:p>
      </dgm:t>
    </dgm:pt>
    <dgm:pt modelId="{AF06F4BB-2879-42F3-839D-391A00323AB2}" type="sibTrans" cxnId="{828964BD-E43D-4636-B9D5-699A65C9F456}">
      <dgm:prSet/>
      <dgm:spPr/>
      <dgm:t>
        <a:bodyPr/>
        <a:lstStyle/>
        <a:p>
          <a:endParaRPr lang="en-US"/>
        </a:p>
      </dgm:t>
    </dgm:pt>
    <dgm:pt modelId="{EAC6AB23-D597-41DB-AFE4-C5AC66A3B6C0}" type="pres">
      <dgm:prSet presAssocID="{068890F8-7FDC-4E96-87CC-188C455835B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CE271E-2FFA-48A6-880A-35A069CCBBFB}" type="pres">
      <dgm:prSet presAssocID="{1F63C894-139A-4231-A8CE-F437273335D2}" presName="parentLin" presStyleCnt="0"/>
      <dgm:spPr/>
      <dgm:t>
        <a:bodyPr/>
        <a:lstStyle/>
        <a:p>
          <a:endParaRPr lang="en-US"/>
        </a:p>
      </dgm:t>
    </dgm:pt>
    <dgm:pt modelId="{039EF0AD-5B9A-4A07-8D5C-05C2B68D4E82}" type="pres">
      <dgm:prSet presAssocID="{1F63C894-139A-4231-A8CE-F437273335D2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4E077E94-F97C-4B94-B4D0-5D03FDE30CB1}" type="pres">
      <dgm:prSet presAssocID="{1F63C894-139A-4231-A8CE-F437273335D2}" presName="parentText" presStyleLbl="node1" presStyleIdx="0" presStyleCnt="2" custScaleX="127347" custLinFactNeighborX="2262" custLinFactNeighborY="101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D1358-D3C9-4F94-835D-5F8E33F01018}" type="pres">
      <dgm:prSet presAssocID="{1F63C894-139A-4231-A8CE-F437273335D2}" presName="negativeSpace" presStyleCnt="0"/>
      <dgm:spPr/>
      <dgm:t>
        <a:bodyPr/>
        <a:lstStyle/>
        <a:p>
          <a:endParaRPr lang="en-US"/>
        </a:p>
      </dgm:t>
    </dgm:pt>
    <dgm:pt modelId="{21C5E3C0-0106-4E40-8731-E27B053296A0}" type="pres">
      <dgm:prSet presAssocID="{1F63C894-139A-4231-A8CE-F437273335D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480F63-F505-46F9-924C-794E0DE86632}" type="pres">
      <dgm:prSet presAssocID="{B99BC0D7-2A7F-4EC7-B847-61F96D374062}" presName="spaceBetweenRectangles" presStyleCnt="0"/>
      <dgm:spPr/>
      <dgm:t>
        <a:bodyPr/>
        <a:lstStyle/>
        <a:p>
          <a:endParaRPr lang="en-US"/>
        </a:p>
      </dgm:t>
    </dgm:pt>
    <dgm:pt modelId="{EF5FCD24-F12B-4B58-A8BC-DDDE8B235501}" type="pres">
      <dgm:prSet presAssocID="{9C122761-AD71-4EB7-ADBB-812C2B751ACE}" presName="parentLin" presStyleCnt="0"/>
      <dgm:spPr/>
      <dgm:t>
        <a:bodyPr/>
        <a:lstStyle/>
        <a:p>
          <a:endParaRPr lang="en-US"/>
        </a:p>
      </dgm:t>
    </dgm:pt>
    <dgm:pt modelId="{484736D8-1275-4BA3-BF41-B46FE9EE2AE1}" type="pres">
      <dgm:prSet presAssocID="{9C122761-AD71-4EB7-ADBB-812C2B751ACE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7AA4FF4D-4923-41A1-98CC-B8BD814667A7}" type="pres">
      <dgm:prSet presAssocID="{9C122761-AD71-4EB7-ADBB-812C2B751ACE}" presName="parentText" presStyleLbl="node1" presStyleIdx="1" presStyleCnt="2" custScaleX="1283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896A6C-94FB-4152-B109-111865E10A45}" type="pres">
      <dgm:prSet presAssocID="{9C122761-AD71-4EB7-ADBB-812C2B751ACE}" presName="negativeSpace" presStyleCnt="0"/>
      <dgm:spPr/>
      <dgm:t>
        <a:bodyPr/>
        <a:lstStyle/>
        <a:p>
          <a:endParaRPr lang="en-US"/>
        </a:p>
      </dgm:t>
    </dgm:pt>
    <dgm:pt modelId="{576D50A2-79E9-4F0C-81B6-BF17F5AC587B}" type="pres">
      <dgm:prSet presAssocID="{9C122761-AD71-4EB7-ADBB-812C2B751ACE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BE24F6-4220-4F32-9DE4-DBBBE8961C3A}" type="presOf" srcId="{9C122761-AD71-4EB7-ADBB-812C2B751ACE}" destId="{484736D8-1275-4BA3-BF41-B46FE9EE2AE1}" srcOrd="0" destOrd="0" presId="urn:microsoft.com/office/officeart/2005/8/layout/list1"/>
    <dgm:cxn modelId="{828964BD-E43D-4636-B9D5-699A65C9F456}" srcId="{068890F8-7FDC-4E96-87CC-188C455835B3}" destId="{9C122761-AD71-4EB7-ADBB-812C2B751ACE}" srcOrd="1" destOrd="0" parTransId="{74F64F19-FDF9-4C33-9EB5-643FF607F8D3}" sibTransId="{AF06F4BB-2879-42F3-839D-391A00323AB2}"/>
    <dgm:cxn modelId="{E4F4064B-8D58-4480-9F0E-CCBBA818EF83}" srcId="{068890F8-7FDC-4E96-87CC-188C455835B3}" destId="{1F63C894-139A-4231-A8CE-F437273335D2}" srcOrd="0" destOrd="0" parTransId="{6FD71112-5184-49F5-851F-0CEA125876D7}" sibTransId="{B99BC0D7-2A7F-4EC7-B847-61F96D374062}"/>
    <dgm:cxn modelId="{1EFC2342-8AF1-4ACA-B9C6-544D8433432A}" type="presOf" srcId="{068890F8-7FDC-4E96-87CC-188C455835B3}" destId="{EAC6AB23-D597-41DB-AFE4-C5AC66A3B6C0}" srcOrd="0" destOrd="0" presId="urn:microsoft.com/office/officeart/2005/8/layout/list1"/>
    <dgm:cxn modelId="{61D918CE-22B8-4675-A75E-7DFEEB198941}" type="presOf" srcId="{9C122761-AD71-4EB7-ADBB-812C2B751ACE}" destId="{7AA4FF4D-4923-41A1-98CC-B8BD814667A7}" srcOrd="1" destOrd="0" presId="urn:microsoft.com/office/officeart/2005/8/layout/list1"/>
    <dgm:cxn modelId="{A9C38F22-81DB-441F-99F7-7B019C84B98E}" type="presOf" srcId="{1F63C894-139A-4231-A8CE-F437273335D2}" destId="{039EF0AD-5B9A-4A07-8D5C-05C2B68D4E82}" srcOrd="0" destOrd="0" presId="urn:microsoft.com/office/officeart/2005/8/layout/list1"/>
    <dgm:cxn modelId="{97BA3708-D0B8-43B9-9B39-27C9A108AA61}" type="presOf" srcId="{1F63C894-139A-4231-A8CE-F437273335D2}" destId="{4E077E94-F97C-4B94-B4D0-5D03FDE30CB1}" srcOrd="1" destOrd="0" presId="urn:microsoft.com/office/officeart/2005/8/layout/list1"/>
    <dgm:cxn modelId="{EA0C479D-95FB-4E63-B968-6B9B8F2527FF}" type="presParOf" srcId="{EAC6AB23-D597-41DB-AFE4-C5AC66A3B6C0}" destId="{6BCE271E-2FFA-48A6-880A-35A069CCBBFB}" srcOrd="0" destOrd="0" presId="urn:microsoft.com/office/officeart/2005/8/layout/list1"/>
    <dgm:cxn modelId="{8DEDC85D-E364-4716-B041-37AE3B617B00}" type="presParOf" srcId="{6BCE271E-2FFA-48A6-880A-35A069CCBBFB}" destId="{039EF0AD-5B9A-4A07-8D5C-05C2B68D4E82}" srcOrd="0" destOrd="0" presId="urn:microsoft.com/office/officeart/2005/8/layout/list1"/>
    <dgm:cxn modelId="{96271077-5BE0-4ED6-A67A-F314A3B26BD6}" type="presParOf" srcId="{6BCE271E-2FFA-48A6-880A-35A069CCBBFB}" destId="{4E077E94-F97C-4B94-B4D0-5D03FDE30CB1}" srcOrd="1" destOrd="0" presId="urn:microsoft.com/office/officeart/2005/8/layout/list1"/>
    <dgm:cxn modelId="{29A64D43-103C-4643-991C-C31FADD1F6F4}" type="presParOf" srcId="{EAC6AB23-D597-41DB-AFE4-C5AC66A3B6C0}" destId="{386D1358-D3C9-4F94-835D-5F8E33F01018}" srcOrd="1" destOrd="0" presId="urn:microsoft.com/office/officeart/2005/8/layout/list1"/>
    <dgm:cxn modelId="{2575566F-C476-4C0C-984D-9EBF840898BF}" type="presParOf" srcId="{EAC6AB23-D597-41DB-AFE4-C5AC66A3B6C0}" destId="{21C5E3C0-0106-4E40-8731-E27B053296A0}" srcOrd="2" destOrd="0" presId="urn:microsoft.com/office/officeart/2005/8/layout/list1"/>
    <dgm:cxn modelId="{CCE5DD49-9E2F-4249-8D59-6C96F2DCC663}" type="presParOf" srcId="{EAC6AB23-D597-41DB-AFE4-C5AC66A3B6C0}" destId="{3D480F63-F505-46F9-924C-794E0DE86632}" srcOrd="3" destOrd="0" presId="urn:microsoft.com/office/officeart/2005/8/layout/list1"/>
    <dgm:cxn modelId="{64BE70FE-C1C0-4D35-83CB-09346DED33C6}" type="presParOf" srcId="{EAC6AB23-D597-41DB-AFE4-C5AC66A3B6C0}" destId="{EF5FCD24-F12B-4B58-A8BC-DDDE8B235501}" srcOrd="4" destOrd="0" presId="urn:microsoft.com/office/officeart/2005/8/layout/list1"/>
    <dgm:cxn modelId="{F5F6663A-4DEF-4369-BCFC-E3E6079782F9}" type="presParOf" srcId="{EF5FCD24-F12B-4B58-A8BC-DDDE8B235501}" destId="{484736D8-1275-4BA3-BF41-B46FE9EE2AE1}" srcOrd="0" destOrd="0" presId="urn:microsoft.com/office/officeart/2005/8/layout/list1"/>
    <dgm:cxn modelId="{8B66C282-FBF9-4E9D-86B9-5D878DCA47FB}" type="presParOf" srcId="{EF5FCD24-F12B-4B58-A8BC-DDDE8B235501}" destId="{7AA4FF4D-4923-41A1-98CC-B8BD814667A7}" srcOrd="1" destOrd="0" presId="urn:microsoft.com/office/officeart/2005/8/layout/list1"/>
    <dgm:cxn modelId="{88C4A205-BF0B-4E1B-B5F7-BB6F98C2AC02}" type="presParOf" srcId="{EAC6AB23-D597-41DB-AFE4-C5AC66A3B6C0}" destId="{D0896A6C-94FB-4152-B109-111865E10A45}" srcOrd="5" destOrd="0" presId="urn:microsoft.com/office/officeart/2005/8/layout/list1"/>
    <dgm:cxn modelId="{3ABA2597-8421-4438-B3C7-478E272570B2}" type="presParOf" srcId="{EAC6AB23-D597-41DB-AFE4-C5AC66A3B6C0}" destId="{576D50A2-79E9-4F0C-81B6-BF17F5AC587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9EE852-23DA-4035-9187-3BD6CC8E79E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B04A7C-0DCC-4653-A553-8398CFC7734C}" type="pres">
      <dgm:prSet presAssocID="{089EE852-23DA-4035-9187-3BD6CC8E79E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F9E610AA-CFCD-4772-8DD2-DD9FA375A7C4}" type="presOf" srcId="{089EE852-23DA-4035-9187-3BD6CC8E79E8}" destId="{05B04A7C-0DCC-4653-A553-8398CFC7734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36C9DD-46F1-4FC5-9B75-FA1FE8B6A9A9}" type="doc">
      <dgm:prSet loTypeId="urn:microsoft.com/office/officeart/2005/8/layout/default#19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B63BAC9-1EC3-4553-893E-D81E18E7F023}">
      <dgm:prSet phldrT="[Text]"/>
      <dgm:spPr>
        <a:solidFill>
          <a:srgbClr val="003300"/>
        </a:solidFill>
      </dgm:spPr>
      <dgm:t>
        <a:bodyPr/>
        <a:lstStyle/>
        <a:p>
          <a:r>
            <a:rPr lang="en-US" dirty="0" smtClean="0"/>
            <a:t>KETUA JABATAN</a:t>
          </a:r>
          <a:endParaRPr lang="en-US" dirty="0"/>
        </a:p>
      </dgm:t>
    </dgm:pt>
    <dgm:pt modelId="{F0A770DF-9837-4053-95CA-582F88E71EDC}" type="parTrans" cxnId="{F649E3D7-359D-4956-A75E-A3CD1A69DF6F}">
      <dgm:prSet/>
      <dgm:spPr/>
      <dgm:t>
        <a:bodyPr/>
        <a:lstStyle/>
        <a:p>
          <a:endParaRPr lang="en-MY"/>
        </a:p>
      </dgm:t>
    </dgm:pt>
    <dgm:pt modelId="{8E0EF826-14AE-401C-A18B-9E9C98D7D9DE}" type="sibTrans" cxnId="{F649E3D7-359D-4956-A75E-A3CD1A69DF6F}">
      <dgm:prSet/>
      <dgm:spPr/>
      <dgm:t>
        <a:bodyPr/>
        <a:lstStyle/>
        <a:p>
          <a:endParaRPr lang="en-MY"/>
        </a:p>
      </dgm:t>
    </dgm:pt>
    <dgm:pt modelId="{B6A5374F-E43B-4790-AF7B-62EB61ECDFD9}">
      <dgm:prSet phldrT="[Text]"/>
      <dgm:spPr>
        <a:solidFill>
          <a:srgbClr val="000099"/>
        </a:solidFill>
      </dgm:spPr>
      <dgm:t>
        <a:bodyPr/>
        <a:lstStyle/>
        <a:p>
          <a:r>
            <a:rPr lang="en-US" dirty="0" smtClean="0"/>
            <a:t>KETUA UNIT/KETUA PANITIA</a:t>
          </a:r>
          <a:endParaRPr lang="en-US" dirty="0"/>
        </a:p>
      </dgm:t>
    </dgm:pt>
    <dgm:pt modelId="{F46F258E-387B-49F5-A9B0-43FC719E3E21}" type="parTrans" cxnId="{87F67292-ECE9-498B-BCDF-3B847ECF15BC}">
      <dgm:prSet/>
      <dgm:spPr/>
      <dgm:t>
        <a:bodyPr/>
        <a:lstStyle/>
        <a:p>
          <a:endParaRPr lang="en-MY"/>
        </a:p>
      </dgm:t>
    </dgm:pt>
    <dgm:pt modelId="{B936B127-FCB2-4160-A7D8-74F5349773D5}" type="sibTrans" cxnId="{87F67292-ECE9-498B-BCDF-3B847ECF15BC}">
      <dgm:prSet/>
      <dgm:spPr/>
      <dgm:t>
        <a:bodyPr/>
        <a:lstStyle/>
        <a:p>
          <a:endParaRPr lang="en-MY"/>
        </a:p>
      </dgm:t>
    </dgm:pt>
    <dgm:pt modelId="{F7162B1A-47D9-4574-8CFF-FB79D0D6C461}">
      <dgm:prSet phldrT="[Text]"/>
      <dgm:spPr>
        <a:solidFill>
          <a:srgbClr val="003300"/>
        </a:solidFill>
      </dgm:spPr>
      <dgm:t>
        <a:bodyPr/>
        <a:lstStyle/>
        <a:p>
          <a:r>
            <a:rPr lang="en-US" dirty="0" smtClean="0"/>
            <a:t>GURU CEMERLANG</a:t>
          </a:r>
          <a:endParaRPr lang="en-US" dirty="0"/>
        </a:p>
      </dgm:t>
    </dgm:pt>
    <dgm:pt modelId="{C82589A0-83E4-4DAE-8D81-0B006FB4F57F}" type="parTrans" cxnId="{D28968FA-0FAF-42EA-8B16-940F05ED8B3A}">
      <dgm:prSet/>
      <dgm:spPr/>
      <dgm:t>
        <a:bodyPr/>
        <a:lstStyle/>
        <a:p>
          <a:endParaRPr lang="en-MY"/>
        </a:p>
      </dgm:t>
    </dgm:pt>
    <dgm:pt modelId="{48423C32-BCDC-493C-BD1E-7A1DE917844E}" type="sibTrans" cxnId="{D28968FA-0FAF-42EA-8B16-940F05ED8B3A}">
      <dgm:prSet/>
      <dgm:spPr/>
      <dgm:t>
        <a:bodyPr/>
        <a:lstStyle/>
        <a:p>
          <a:endParaRPr lang="en-MY"/>
        </a:p>
      </dgm:t>
    </dgm:pt>
    <dgm:pt modelId="{5575F768-1C41-4033-8F81-1D1BFC735B72}">
      <dgm:prSet phldrT="[Text]"/>
      <dgm:spPr>
        <a:solidFill>
          <a:srgbClr val="000099"/>
        </a:solidFill>
      </dgm:spPr>
      <dgm:t>
        <a:bodyPr/>
        <a:lstStyle/>
        <a:p>
          <a:r>
            <a:rPr lang="en-US" dirty="0" smtClean="0"/>
            <a:t>TENAGA PENGAJAR</a:t>
          </a:r>
          <a:endParaRPr lang="en-US" dirty="0"/>
        </a:p>
      </dgm:t>
    </dgm:pt>
    <dgm:pt modelId="{A30AA54C-1721-4D8A-8CF3-8DA68833D562}" type="parTrans" cxnId="{314F3A61-F33F-4852-B111-90D85B40A732}">
      <dgm:prSet/>
      <dgm:spPr/>
      <dgm:t>
        <a:bodyPr/>
        <a:lstStyle/>
        <a:p>
          <a:endParaRPr lang="en-MY"/>
        </a:p>
      </dgm:t>
    </dgm:pt>
    <dgm:pt modelId="{DCAA21C7-B6B2-47F3-B6C2-DF63D593012F}" type="sibTrans" cxnId="{314F3A61-F33F-4852-B111-90D85B40A732}">
      <dgm:prSet/>
      <dgm:spPr/>
      <dgm:t>
        <a:bodyPr/>
        <a:lstStyle/>
        <a:p>
          <a:endParaRPr lang="en-MY"/>
        </a:p>
      </dgm:t>
    </dgm:pt>
    <dgm:pt modelId="{4F82D67D-76AD-4150-BB46-8ADE05D88783}">
      <dgm:prSet phldrT="[Text]"/>
      <dgm:spPr>
        <a:solidFill>
          <a:srgbClr val="003300"/>
        </a:solidFill>
      </dgm:spPr>
      <dgm:t>
        <a:bodyPr/>
        <a:lstStyle/>
        <a:p>
          <a:r>
            <a:rPr lang="en-US" dirty="0" smtClean="0"/>
            <a:t>JURULATIH UTAMA PENTAKSIRAN</a:t>
          </a:r>
          <a:endParaRPr lang="en-US" dirty="0"/>
        </a:p>
      </dgm:t>
    </dgm:pt>
    <dgm:pt modelId="{499C477B-33C6-433D-8974-6A35E7E028FD}" type="parTrans" cxnId="{177FF048-9FDF-45BC-A0B9-1EDA7BED4370}">
      <dgm:prSet/>
      <dgm:spPr/>
      <dgm:t>
        <a:bodyPr/>
        <a:lstStyle/>
        <a:p>
          <a:endParaRPr lang="en-MY"/>
        </a:p>
      </dgm:t>
    </dgm:pt>
    <dgm:pt modelId="{04FA5FAC-32D2-4EF0-9455-2D1DE8EADEF4}" type="sibTrans" cxnId="{177FF048-9FDF-45BC-A0B9-1EDA7BED4370}">
      <dgm:prSet/>
      <dgm:spPr/>
      <dgm:t>
        <a:bodyPr/>
        <a:lstStyle/>
        <a:p>
          <a:endParaRPr lang="en-MY"/>
        </a:p>
      </dgm:t>
    </dgm:pt>
    <dgm:pt modelId="{5BAFF123-B69E-422F-A113-4EEB551A9B9A}">
      <dgm:prSet phldrT="[Text]"/>
      <dgm:spPr>
        <a:solidFill>
          <a:srgbClr val="000099"/>
        </a:solidFill>
      </dgm:spPr>
      <dgm:t>
        <a:bodyPr/>
        <a:lstStyle/>
        <a:p>
          <a:r>
            <a:rPr lang="en-US" smtClean="0"/>
            <a:t>PENSYARAH </a:t>
          </a:r>
          <a:r>
            <a:rPr lang="en-US" dirty="0" smtClean="0"/>
            <a:t>YANG DILANTIK </a:t>
          </a:r>
          <a:r>
            <a:rPr lang="en-US" smtClean="0"/>
            <a:t>OLEH PENGETUA/PENSYARAH </a:t>
          </a:r>
          <a:r>
            <a:rPr lang="en-US" dirty="0" smtClean="0"/>
            <a:t>BESAR</a:t>
          </a:r>
          <a:endParaRPr lang="en-US" dirty="0"/>
        </a:p>
      </dgm:t>
    </dgm:pt>
    <dgm:pt modelId="{32836B7A-4AF2-4FC5-8EC4-C94C34CF60BC}" type="parTrans" cxnId="{C18B53A3-B06C-4859-8B86-AC4C0D13CB7C}">
      <dgm:prSet/>
      <dgm:spPr/>
      <dgm:t>
        <a:bodyPr/>
        <a:lstStyle/>
        <a:p>
          <a:endParaRPr lang="en-MY"/>
        </a:p>
      </dgm:t>
    </dgm:pt>
    <dgm:pt modelId="{54E9564C-8075-4E05-873D-2FBF57FF414F}" type="sibTrans" cxnId="{C18B53A3-B06C-4859-8B86-AC4C0D13CB7C}">
      <dgm:prSet/>
      <dgm:spPr/>
      <dgm:t>
        <a:bodyPr/>
        <a:lstStyle/>
        <a:p>
          <a:endParaRPr lang="en-MY"/>
        </a:p>
      </dgm:t>
    </dgm:pt>
    <dgm:pt modelId="{B694F102-0259-44CC-816F-20181680D78D}" type="pres">
      <dgm:prSet presAssocID="{F836C9DD-46F1-4FC5-9B75-FA1FE8B6A9A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4B3C79A-C6C0-4E6A-8432-07F2A4BBBDD6}" type="pres">
      <dgm:prSet presAssocID="{CB63BAC9-1EC3-4553-893E-D81E18E7F02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64EB925-57FD-402D-93F9-0D9ADA7ECC31}" type="pres">
      <dgm:prSet presAssocID="{8E0EF826-14AE-401C-A18B-9E9C98D7D9DE}" presName="sibTrans" presStyleCnt="0"/>
      <dgm:spPr/>
    </dgm:pt>
    <dgm:pt modelId="{45B06766-0DF2-4AD2-B308-613C896EC907}" type="pres">
      <dgm:prSet presAssocID="{B6A5374F-E43B-4790-AF7B-62EB61ECDFD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46DC1CA-01F8-4852-B6FC-A4F402302D29}" type="pres">
      <dgm:prSet presAssocID="{B936B127-FCB2-4160-A7D8-74F5349773D5}" presName="sibTrans" presStyleCnt="0"/>
      <dgm:spPr/>
    </dgm:pt>
    <dgm:pt modelId="{49C31065-E851-4EDB-83CC-59F088BD35C2}" type="pres">
      <dgm:prSet presAssocID="{F7162B1A-47D9-4574-8CFF-FB79D0D6C46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E1DE13C-97F6-4E30-9EC0-AC6CABB4BF99}" type="pres">
      <dgm:prSet presAssocID="{48423C32-BCDC-493C-BD1E-7A1DE917844E}" presName="sibTrans" presStyleCnt="0"/>
      <dgm:spPr/>
    </dgm:pt>
    <dgm:pt modelId="{E7AA72B8-4FAE-4783-8D81-81FD4CE47660}" type="pres">
      <dgm:prSet presAssocID="{5575F768-1C41-4033-8F81-1D1BFC735B7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212FA83-E552-484B-BEE9-980BB078FD3C}" type="pres">
      <dgm:prSet presAssocID="{DCAA21C7-B6B2-47F3-B6C2-DF63D593012F}" presName="sibTrans" presStyleCnt="0"/>
      <dgm:spPr/>
    </dgm:pt>
    <dgm:pt modelId="{4779470F-7AB8-4EA6-842B-21554E5ECD9F}" type="pres">
      <dgm:prSet presAssocID="{4F82D67D-76AD-4150-BB46-8ADE05D8878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2C413D2-466D-433D-A121-0C3A540E0E44}" type="pres">
      <dgm:prSet presAssocID="{04FA5FAC-32D2-4EF0-9455-2D1DE8EADEF4}" presName="sibTrans" presStyleCnt="0"/>
      <dgm:spPr/>
    </dgm:pt>
    <dgm:pt modelId="{752C89A3-C99A-4AA0-95B0-5EDB5D83895D}" type="pres">
      <dgm:prSet presAssocID="{5BAFF123-B69E-422F-A113-4EEB551A9B9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3097B5EF-27DB-4E67-9BC8-067BBD5F56CD}" type="presOf" srcId="{F836C9DD-46F1-4FC5-9B75-FA1FE8B6A9A9}" destId="{B694F102-0259-44CC-816F-20181680D78D}" srcOrd="0" destOrd="0" presId="urn:microsoft.com/office/officeart/2005/8/layout/default#19"/>
    <dgm:cxn modelId="{60FAE0FB-C37C-4A2C-ADB4-FBEC9169416E}" type="presOf" srcId="{5575F768-1C41-4033-8F81-1D1BFC735B72}" destId="{E7AA72B8-4FAE-4783-8D81-81FD4CE47660}" srcOrd="0" destOrd="0" presId="urn:microsoft.com/office/officeart/2005/8/layout/default#19"/>
    <dgm:cxn modelId="{177FF048-9FDF-45BC-A0B9-1EDA7BED4370}" srcId="{F836C9DD-46F1-4FC5-9B75-FA1FE8B6A9A9}" destId="{4F82D67D-76AD-4150-BB46-8ADE05D88783}" srcOrd="4" destOrd="0" parTransId="{499C477B-33C6-433D-8974-6A35E7E028FD}" sibTransId="{04FA5FAC-32D2-4EF0-9455-2D1DE8EADEF4}"/>
    <dgm:cxn modelId="{61B7F869-6B8B-4B40-AA4D-8BCB4CD6164E}" type="presOf" srcId="{CB63BAC9-1EC3-4553-893E-D81E18E7F023}" destId="{E4B3C79A-C6C0-4E6A-8432-07F2A4BBBDD6}" srcOrd="0" destOrd="0" presId="urn:microsoft.com/office/officeart/2005/8/layout/default#19"/>
    <dgm:cxn modelId="{F649E3D7-359D-4956-A75E-A3CD1A69DF6F}" srcId="{F836C9DD-46F1-4FC5-9B75-FA1FE8B6A9A9}" destId="{CB63BAC9-1EC3-4553-893E-D81E18E7F023}" srcOrd="0" destOrd="0" parTransId="{F0A770DF-9837-4053-95CA-582F88E71EDC}" sibTransId="{8E0EF826-14AE-401C-A18B-9E9C98D7D9DE}"/>
    <dgm:cxn modelId="{87F67292-ECE9-498B-BCDF-3B847ECF15BC}" srcId="{F836C9DD-46F1-4FC5-9B75-FA1FE8B6A9A9}" destId="{B6A5374F-E43B-4790-AF7B-62EB61ECDFD9}" srcOrd="1" destOrd="0" parTransId="{F46F258E-387B-49F5-A9B0-43FC719E3E21}" sibTransId="{B936B127-FCB2-4160-A7D8-74F5349773D5}"/>
    <dgm:cxn modelId="{D50CA70D-3AA5-4088-8784-3D66658D984C}" type="presOf" srcId="{5BAFF123-B69E-422F-A113-4EEB551A9B9A}" destId="{752C89A3-C99A-4AA0-95B0-5EDB5D83895D}" srcOrd="0" destOrd="0" presId="urn:microsoft.com/office/officeart/2005/8/layout/default#19"/>
    <dgm:cxn modelId="{314F3A61-F33F-4852-B111-90D85B40A732}" srcId="{F836C9DD-46F1-4FC5-9B75-FA1FE8B6A9A9}" destId="{5575F768-1C41-4033-8F81-1D1BFC735B72}" srcOrd="3" destOrd="0" parTransId="{A30AA54C-1721-4D8A-8CF3-8DA68833D562}" sibTransId="{DCAA21C7-B6B2-47F3-B6C2-DF63D593012F}"/>
    <dgm:cxn modelId="{C18B53A3-B06C-4859-8B86-AC4C0D13CB7C}" srcId="{F836C9DD-46F1-4FC5-9B75-FA1FE8B6A9A9}" destId="{5BAFF123-B69E-422F-A113-4EEB551A9B9A}" srcOrd="5" destOrd="0" parTransId="{32836B7A-4AF2-4FC5-8EC4-C94C34CF60BC}" sibTransId="{54E9564C-8075-4E05-873D-2FBF57FF414F}"/>
    <dgm:cxn modelId="{E6AB8483-0874-41F6-A74E-C32E96BAB56B}" type="presOf" srcId="{4F82D67D-76AD-4150-BB46-8ADE05D88783}" destId="{4779470F-7AB8-4EA6-842B-21554E5ECD9F}" srcOrd="0" destOrd="0" presId="urn:microsoft.com/office/officeart/2005/8/layout/default#19"/>
    <dgm:cxn modelId="{70AE63AC-218A-46DE-8E49-2A2D375FD04B}" type="presOf" srcId="{B6A5374F-E43B-4790-AF7B-62EB61ECDFD9}" destId="{45B06766-0DF2-4AD2-B308-613C896EC907}" srcOrd="0" destOrd="0" presId="urn:microsoft.com/office/officeart/2005/8/layout/default#19"/>
    <dgm:cxn modelId="{1BE57EC3-C01A-47B0-9159-0EB62C7E0ADB}" type="presOf" srcId="{F7162B1A-47D9-4574-8CFF-FB79D0D6C461}" destId="{49C31065-E851-4EDB-83CC-59F088BD35C2}" srcOrd="0" destOrd="0" presId="urn:microsoft.com/office/officeart/2005/8/layout/default#19"/>
    <dgm:cxn modelId="{D28968FA-0FAF-42EA-8B16-940F05ED8B3A}" srcId="{F836C9DD-46F1-4FC5-9B75-FA1FE8B6A9A9}" destId="{F7162B1A-47D9-4574-8CFF-FB79D0D6C461}" srcOrd="2" destOrd="0" parTransId="{C82589A0-83E4-4DAE-8D81-0B006FB4F57F}" sibTransId="{48423C32-BCDC-493C-BD1E-7A1DE917844E}"/>
    <dgm:cxn modelId="{0031CCF9-698B-498A-8C75-B96FA8DC17A2}" type="presParOf" srcId="{B694F102-0259-44CC-816F-20181680D78D}" destId="{E4B3C79A-C6C0-4E6A-8432-07F2A4BBBDD6}" srcOrd="0" destOrd="0" presId="urn:microsoft.com/office/officeart/2005/8/layout/default#19"/>
    <dgm:cxn modelId="{CB572EB5-E552-49BE-9694-341A557523AF}" type="presParOf" srcId="{B694F102-0259-44CC-816F-20181680D78D}" destId="{964EB925-57FD-402D-93F9-0D9ADA7ECC31}" srcOrd="1" destOrd="0" presId="urn:microsoft.com/office/officeart/2005/8/layout/default#19"/>
    <dgm:cxn modelId="{371BA38A-F928-4156-9033-A234801B450F}" type="presParOf" srcId="{B694F102-0259-44CC-816F-20181680D78D}" destId="{45B06766-0DF2-4AD2-B308-613C896EC907}" srcOrd="2" destOrd="0" presId="urn:microsoft.com/office/officeart/2005/8/layout/default#19"/>
    <dgm:cxn modelId="{78C007AC-B079-44CC-8332-11C210ACCAD7}" type="presParOf" srcId="{B694F102-0259-44CC-816F-20181680D78D}" destId="{846DC1CA-01F8-4852-B6FC-A4F402302D29}" srcOrd="3" destOrd="0" presId="urn:microsoft.com/office/officeart/2005/8/layout/default#19"/>
    <dgm:cxn modelId="{07324F3A-FC5F-4CCA-868D-05868543D12B}" type="presParOf" srcId="{B694F102-0259-44CC-816F-20181680D78D}" destId="{49C31065-E851-4EDB-83CC-59F088BD35C2}" srcOrd="4" destOrd="0" presId="urn:microsoft.com/office/officeart/2005/8/layout/default#19"/>
    <dgm:cxn modelId="{B01D6414-E12E-4128-9A90-5B696B0B179A}" type="presParOf" srcId="{B694F102-0259-44CC-816F-20181680D78D}" destId="{5E1DE13C-97F6-4E30-9EC0-AC6CABB4BF99}" srcOrd="5" destOrd="0" presId="urn:microsoft.com/office/officeart/2005/8/layout/default#19"/>
    <dgm:cxn modelId="{E75C1CD8-5CA5-4530-A579-9179CDADCE67}" type="presParOf" srcId="{B694F102-0259-44CC-816F-20181680D78D}" destId="{E7AA72B8-4FAE-4783-8D81-81FD4CE47660}" srcOrd="6" destOrd="0" presId="urn:microsoft.com/office/officeart/2005/8/layout/default#19"/>
    <dgm:cxn modelId="{E770B081-C493-4B0F-A379-912A0124694B}" type="presParOf" srcId="{B694F102-0259-44CC-816F-20181680D78D}" destId="{8212FA83-E552-484B-BEE9-980BB078FD3C}" srcOrd="7" destOrd="0" presId="urn:microsoft.com/office/officeart/2005/8/layout/default#19"/>
    <dgm:cxn modelId="{A3C4B27E-F7E7-45B7-B418-AC9C0785AE03}" type="presParOf" srcId="{B694F102-0259-44CC-816F-20181680D78D}" destId="{4779470F-7AB8-4EA6-842B-21554E5ECD9F}" srcOrd="8" destOrd="0" presId="urn:microsoft.com/office/officeart/2005/8/layout/default#19"/>
    <dgm:cxn modelId="{D7651023-632D-407A-BCE8-AA3A6E1373F6}" type="presParOf" srcId="{B694F102-0259-44CC-816F-20181680D78D}" destId="{32C413D2-466D-433D-A121-0C3A540E0E44}" srcOrd="9" destOrd="0" presId="urn:microsoft.com/office/officeart/2005/8/layout/default#19"/>
    <dgm:cxn modelId="{EC04E186-E716-41E2-A8B0-B93A5A87C3FB}" type="presParOf" srcId="{B694F102-0259-44CC-816F-20181680D78D}" destId="{752C89A3-C99A-4AA0-95B0-5EDB5D83895D}" srcOrd="10" destOrd="0" presId="urn:microsoft.com/office/officeart/2005/8/layout/default#1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36C9DD-46F1-4FC5-9B75-FA1FE8B6A9A9}" type="doc">
      <dgm:prSet loTypeId="urn:microsoft.com/office/officeart/2005/8/layout/default#20" loCatId="list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D1607FF-ED0E-4465-83EA-C17701913EEB}">
      <dgm:prSet phldrT="[Text]"/>
      <dgm:spPr>
        <a:solidFill>
          <a:srgbClr val="990000"/>
        </a:solidFill>
      </dgm:spPr>
      <dgm:t>
        <a:bodyPr/>
        <a:lstStyle/>
        <a:p>
          <a:r>
            <a:rPr lang="en-US" dirty="0" smtClean="0"/>
            <a:t>PEGAWAI LEMBAGA PEPERIKSAAN</a:t>
          </a:r>
          <a:endParaRPr lang="en-US" dirty="0"/>
        </a:p>
      </dgm:t>
    </dgm:pt>
    <dgm:pt modelId="{44E90068-E125-4566-8419-B7745214940B}" type="parTrans" cxnId="{739C59ED-98B7-4804-8C0F-AB65F15DDB2B}">
      <dgm:prSet/>
      <dgm:spPr/>
      <dgm:t>
        <a:bodyPr/>
        <a:lstStyle/>
        <a:p>
          <a:endParaRPr lang="en-US"/>
        </a:p>
      </dgm:t>
    </dgm:pt>
    <dgm:pt modelId="{716004D7-522E-4107-BC6D-288040FEC07F}" type="sibTrans" cxnId="{739C59ED-98B7-4804-8C0F-AB65F15DDB2B}">
      <dgm:prSet/>
      <dgm:spPr/>
      <dgm:t>
        <a:bodyPr/>
        <a:lstStyle/>
        <a:p>
          <a:endParaRPr lang="en-US"/>
        </a:p>
      </dgm:t>
    </dgm:pt>
    <dgm:pt modelId="{F4183739-B1EF-42E6-AEA6-3891FB303445}">
      <dgm:prSet phldrT="[Text]"/>
      <dgm:spPr>
        <a:solidFill>
          <a:srgbClr val="000066"/>
        </a:solidFill>
      </dgm:spPr>
      <dgm:t>
        <a:bodyPr/>
        <a:lstStyle/>
        <a:p>
          <a:r>
            <a:rPr lang="en-US" dirty="0" smtClean="0"/>
            <a:t>PETUGAS YANG DILANTIK DAN OLEH LP</a:t>
          </a:r>
          <a:endParaRPr lang="en-US" dirty="0"/>
        </a:p>
      </dgm:t>
    </dgm:pt>
    <dgm:pt modelId="{38DA12B5-0310-4B0B-B79A-204569C632EE}" type="parTrans" cxnId="{9180962D-F5E6-481E-BA24-C66A09D2BA6F}">
      <dgm:prSet/>
      <dgm:spPr/>
      <dgm:t>
        <a:bodyPr/>
        <a:lstStyle/>
        <a:p>
          <a:endParaRPr lang="en-US"/>
        </a:p>
      </dgm:t>
    </dgm:pt>
    <dgm:pt modelId="{68CE355A-9DE7-436D-A432-27E29BFA9634}" type="sibTrans" cxnId="{9180962D-F5E6-481E-BA24-C66A09D2BA6F}">
      <dgm:prSet/>
      <dgm:spPr/>
      <dgm:t>
        <a:bodyPr/>
        <a:lstStyle/>
        <a:p>
          <a:endParaRPr lang="en-US"/>
        </a:p>
      </dgm:t>
    </dgm:pt>
    <dgm:pt modelId="{B694F102-0259-44CC-816F-20181680D78D}" type="pres">
      <dgm:prSet presAssocID="{F836C9DD-46F1-4FC5-9B75-FA1FE8B6A9A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594DBC-E4D1-413B-8F07-DE1D15AC947B}" type="pres">
      <dgm:prSet presAssocID="{1D1607FF-ED0E-4465-83EA-C17701913EEB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3EF4F4-A67C-4B06-A83F-7310FC14F2AE}" type="pres">
      <dgm:prSet presAssocID="{716004D7-522E-4107-BC6D-288040FEC07F}" presName="sibTrans" presStyleCnt="0"/>
      <dgm:spPr/>
      <dgm:t>
        <a:bodyPr/>
        <a:lstStyle/>
        <a:p>
          <a:endParaRPr lang="en-US"/>
        </a:p>
      </dgm:t>
    </dgm:pt>
    <dgm:pt modelId="{1D3C7E62-B3DE-4492-9AE1-CEB81E0E341B}" type="pres">
      <dgm:prSet presAssocID="{F4183739-B1EF-42E6-AEA6-3891FB303445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28D829-47C0-4BC0-BA89-E110EB58E187}" type="presOf" srcId="{F4183739-B1EF-42E6-AEA6-3891FB303445}" destId="{1D3C7E62-B3DE-4492-9AE1-CEB81E0E341B}" srcOrd="0" destOrd="0" presId="urn:microsoft.com/office/officeart/2005/8/layout/default#20"/>
    <dgm:cxn modelId="{5E9B2B0D-EE71-420C-ACA4-D7C7CCF7D38E}" type="presOf" srcId="{F836C9DD-46F1-4FC5-9B75-FA1FE8B6A9A9}" destId="{B694F102-0259-44CC-816F-20181680D78D}" srcOrd="0" destOrd="0" presId="urn:microsoft.com/office/officeart/2005/8/layout/default#20"/>
    <dgm:cxn modelId="{9180962D-F5E6-481E-BA24-C66A09D2BA6F}" srcId="{F836C9DD-46F1-4FC5-9B75-FA1FE8B6A9A9}" destId="{F4183739-B1EF-42E6-AEA6-3891FB303445}" srcOrd="1" destOrd="0" parTransId="{38DA12B5-0310-4B0B-B79A-204569C632EE}" sibTransId="{68CE355A-9DE7-436D-A432-27E29BFA9634}"/>
    <dgm:cxn modelId="{6E7A54F5-27B1-4A87-A447-79D50DD5AA88}" type="presOf" srcId="{1D1607FF-ED0E-4465-83EA-C17701913EEB}" destId="{87594DBC-E4D1-413B-8F07-DE1D15AC947B}" srcOrd="0" destOrd="0" presId="urn:microsoft.com/office/officeart/2005/8/layout/default#20"/>
    <dgm:cxn modelId="{739C59ED-98B7-4804-8C0F-AB65F15DDB2B}" srcId="{F836C9DD-46F1-4FC5-9B75-FA1FE8B6A9A9}" destId="{1D1607FF-ED0E-4465-83EA-C17701913EEB}" srcOrd="0" destOrd="0" parTransId="{44E90068-E125-4566-8419-B7745214940B}" sibTransId="{716004D7-522E-4107-BC6D-288040FEC07F}"/>
    <dgm:cxn modelId="{8D4A85EF-2214-4BAB-9E60-B497DD16947F}" type="presParOf" srcId="{B694F102-0259-44CC-816F-20181680D78D}" destId="{87594DBC-E4D1-413B-8F07-DE1D15AC947B}" srcOrd="0" destOrd="0" presId="urn:microsoft.com/office/officeart/2005/8/layout/default#20"/>
    <dgm:cxn modelId="{64DA1ED1-CC01-4EF2-9B3C-5C82C53D6DA1}" type="presParOf" srcId="{B694F102-0259-44CC-816F-20181680D78D}" destId="{DB3EF4F4-A67C-4B06-A83F-7310FC14F2AE}" srcOrd="1" destOrd="0" presId="urn:microsoft.com/office/officeart/2005/8/layout/default#20"/>
    <dgm:cxn modelId="{2DCFFD0F-8220-45C2-A5DD-AFE8E884F108}" type="presParOf" srcId="{B694F102-0259-44CC-816F-20181680D78D}" destId="{1D3C7E62-B3DE-4492-9AE1-CEB81E0E341B}" srcOrd="2" destOrd="0" presId="urn:microsoft.com/office/officeart/2005/8/layout/default#20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89EE852-23DA-4035-9187-3BD6CC8E79E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B04A7C-0DCC-4653-A553-8398CFC7734C}" type="pres">
      <dgm:prSet presAssocID="{089EE852-23DA-4035-9187-3BD6CC8E79E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29FB696F-9688-43CE-9126-188847787BF8}" type="presOf" srcId="{089EE852-23DA-4035-9187-3BD6CC8E79E8}" destId="{05B04A7C-0DCC-4653-A553-8398CFC7734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440F49D-C8F3-4C8C-8301-1ECD4772EAF9}" type="doc">
      <dgm:prSet loTypeId="urn:microsoft.com/office/officeart/2005/8/layout/orgChart1" loCatId="hierarchy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B865EF7-F363-470E-9748-0D0D818FEF06}">
      <dgm:prSet phldrT="[Text]" custT="1"/>
      <dgm:spPr>
        <a:solidFill>
          <a:srgbClr val="000066"/>
        </a:solidFill>
      </dgm:spPr>
      <dgm:t>
        <a:bodyPr/>
        <a:lstStyle/>
        <a:p>
          <a:r>
            <a:rPr lang="en-US" sz="2000" dirty="0" smtClean="0"/>
            <a:t>PENGESANAN ITEM DAN INSTRUMEN PENTAKSIRAN PUSAT</a:t>
          </a:r>
          <a:endParaRPr lang="en-US" sz="2000" dirty="0"/>
        </a:p>
      </dgm:t>
    </dgm:pt>
    <dgm:pt modelId="{7C5BF0B5-0FA8-484C-8F3B-E260075CCA80}" type="parTrans" cxnId="{2792CAE8-18FA-43F4-B7FA-89704D989FAD}">
      <dgm:prSet/>
      <dgm:spPr/>
      <dgm:t>
        <a:bodyPr/>
        <a:lstStyle/>
        <a:p>
          <a:endParaRPr lang="en-US"/>
        </a:p>
      </dgm:t>
    </dgm:pt>
    <dgm:pt modelId="{621E5C64-D2EA-4BEA-9CDA-659798B2D0EE}" type="sibTrans" cxnId="{2792CAE8-18FA-43F4-B7FA-89704D989FAD}">
      <dgm:prSet/>
      <dgm:spPr/>
      <dgm:t>
        <a:bodyPr/>
        <a:lstStyle/>
        <a:p>
          <a:endParaRPr lang="en-US"/>
        </a:p>
      </dgm:t>
    </dgm:pt>
    <dgm:pt modelId="{6DAF7644-2DFF-4CA6-AB91-246D3B92AF40}">
      <dgm:prSet phldrT="[Text]" custT="1"/>
      <dgm:spPr>
        <a:solidFill>
          <a:srgbClr val="990000"/>
        </a:solidFill>
      </dgm:spPr>
      <dgm:t>
        <a:bodyPr/>
        <a:lstStyle/>
        <a:p>
          <a:r>
            <a:rPr lang="en-US" sz="2000" dirty="0" smtClean="0"/>
            <a:t>TARIKH, MASA DAN TEMPAT DITETAPKAN OLEH LP</a:t>
          </a:r>
          <a:endParaRPr lang="en-US" sz="1800" dirty="0"/>
        </a:p>
      </dgm:t>
    </dgm:pt>
    <dgm:pt modelId="{1D38E1CA-DF1B-4C50-99E7-06C96473E756}" type="parTrans" cxnId="{B0B96B3C-D4E6-42C2-BCDA-0F0B8E228ABC}">
      <dgm:prSet/>
      <dgm:spPr/>
      <dgm:t>
        <a:bodyPr/>
        <a:lstStyle/>
        <a:p>
          <a:endParaRPr lang="en-US"/>
        </a:p>
      </dgm:t>
    </dgm:pt>
    <dgm:pt modelId="{A1E321BF-2435-4459-9EF1-854B20F5818C}" type="sibTrans" cxnId="{B0B96B3C-D4E6-42C2-BCDA-0F0B8E228ABC}">
      <dgm:prSet/>
      <dgm:spPr/>
      <dgm:t>
        <a:bodyPr/>
        <a:lstStyle/>
        <a:p>
          <a:endParaRPr lang="en-US"/>
        </a:p>
      </dgm:t>
    </dgm:pt>
    <dgm:pt modelId="{6D440E13-A794-4595-B01F-AE31D27AEDCE}">
      <dgm:prSet phldrT="[Text]" custT="1"/>
      <dgm:spPr>
        <a:solidFill>
          <a:srgbClr val="990000"/>
        </a:solidFill>
      </dgm:spPr>
      <dgm:t>
        <a:bodyPr/>
        <a:lstStyle/>
        <a:p>
          <a:r>
            <a:rPr lang="en-US" sz="2000" dirty="0" smtClean="0"/>
            <a:t>JK </a:t>
          </a:r>
          <a:r>
            <a:rPr lang="en-US" sz="2000" dirty="0" smtClean="0"/>
            <a:t>PENTAKSIRAN </a:t>
          </a:r>
          <a:r>
            <a:rPr lang="en-US" sz="2000" dirty="0" smtClean="0"/>
            <a:t>DAN GURU BERBINCANG MENGENAI ITEM DAN INSTRUMEN PENTAKSIRAN PUSAT </a:t>
          </a:r>
          <a:endParaRPr lang="en-US" sz="2000" dirty="0"/>
        </a:p>
      </dgm:t>
    </dgm:pt>
    <dgm:pt modelId="{5A3020C7-2E5A-48D2-9772-9E53B5B4B042}" type="parTrans" cxnId="{BA2879FC-AE04-4B36-972C-C9763A9AD3B0}">
      <dgm:prSet/>
      <dgm:spPr/>
      <dgm:t>
        <a:bodyPr/>
        <a:lstStyle/>
        <a:p>
          <a:endParaRPr lang="en-US"/>
        </a:p>
      </dgm:t>
    </dgm:pt>
    <dgm:pt modelId="{FF631B70-22B3-492C-82C1-668C3DE5CE5E}" type="sibTrans" cxnId="{BA2879FC-AE04-4B36-972C-C9763A9AD3B0}">
      <dgm:prSet/>
      <dgm:spPr/>
      <dgm:t>
        <a:bodyPr/>
        <a:lstStyle/>
        <a:p>
          <a:endParaRPr lang="en-US"/>
        </a:p>
      </dgm:t>
    </dgm:pt>
    <dgm:pt modelId="{52D9B26B-5087-458D-A968-F3AFD9D1C61F}" type="pres">
      <dgm:prSet presAssocID="{C440F49D-C8F3-4C8C-8301-1ECD4772EA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FD61C2-7C0C-4F82-AAD4-EC65D74877C9}" type="pres">
      <dgm:prSet presAssocID="{DB865EF7-F363-470E-9748-0D0D818FEF06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682AE16-2746-40A8-8519-E201DBD0BC04}" type="pres">
      <dgm:prSet presAssocID="{DB865EF7-F363-470E-9748-0D0D818FEF06}" presName="rootComposite1" presStyleCnt="0"/>
      <dgm:spPr/>
      <dgm:t>
        <a:bodyPr/>
        <a:lstStyle/>
        <a:p>
          <a:endParaRPr lang="en-US"/>
        </a:p>
      </dgm:t>
    </dgm:pt>
    <dgm:pt modelId="{F2DEEB85-A54E-48DE-9976-05E54F038B80}" type="pres">
      <dgm:prSet presAssocID="{DB865EF7-F363-470E-9748-0D0D818FEF0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134C56-AA8D-4613-A3C6-F62AA0C20B55}" type="pres">
      <dgm:prSet presAssocID="{DB865EF7-F363-470E-9748-0D0D818FEF0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10BC901-DD3C-41D0-8D36-98498B4DC459}" type="pres">
      <dgm:prSet presAssocID="{DB865EF7-F363-470E-9748-0D0D818FEF06}" presName="hierChild2" presStyleCnt="0"/>
      <dgm:spPr/>
      <dgm:t>
        <a:bodyPr/>
        <a:lstStyle/>
        <a:p>
          <a:endParaRPr lang="en-US"/>
        </a:p>
      </dgm:t>
    </dgm:pt>
    <dgm:pt modelId="{DAD5F403-BB19-4EFC-9065-F995CF513150}" type="pres">
      <dgm:prSet presAssocID="{1D38E1CA-DF1B-4C50-99E7-06C96473E756}" presName="Name37" presStyleLbl="parChTrans1D2" presStyleIdx="0" presStyleCnt="2"/>
      <dgm:spPr/>
      <dgm:t>
        <a:bodyPr/>
        <a:lstStyle/>
        <a:p>
          <a:endParaRPr lang="en-US"/>
        </a:p>
      </dgm:t>
    </dgm:pt>
    <dgm:pt modelId="{5F1C355D-0361-4D5E-A98F-76314C534214}" type="pres">
      <dgm:prSet presAssocID="{6DAF7644-2DFF-4CA6-AB91-246D3B92AF4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4926C3E-8592-42BC-97DC-7492A9548A1D}" type="pres">
      <dgm:prSet presAssocID="{6DAF7644-2DFF-4CA6-AB91-246D3B92AF40}" presName="rootComposite" presStyleCnt="0"/>
      <dgm:spPr/>
      <dgm:t>
        <a:bodyPr/>
        <a:lstStyle/>
        <a:p>
          <a:endParaRPr lang="en-US"/>
        </a:p>
      </dgm:t>
    </dgm:pt>
    <dgm:pt modelId="{27325F96-FF0E-403B-A628-917954AE29AF}" type="pres">
      <dgm:prSet presAssocID="{6DAF7644-2DFF-4CA6-AB91-246D3B92AF40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236378-2214-42ED-9176-C5A8962A310F}" type="pres">
      <dgm:prSet presAssocID="{6DAF7644-2DFF-4CA6-AB91-246D3B92AF40}" presName="rootConnector" presStyleLbl="node2" presStyleIdx="0" presStyleCnt="2"/>
      <dgm:spPr/>
      <dgm:t>
        <a:bodyPr/>
        <a:lstStyle/>
        <a:p>
          <a:endParaRPr lang="en-US"/>
        </a:p>
      </dgm:t>
    </dgm:pt>
    <dgm:pt modelId="{48FCE61B-4228-44E6-A793-E5660564F80B}" type="pres">
      <dgm:prSet presAssocID="{6DAF7644-2DFF-4CA6-AB91-246D3B92AF40}" presName="hierChild4" presStyleCnt="0"/>
      <dgm:spPr/>
      <dgm:t>
        <a:bodyPr/>
        <a:lstStyle/>
        <a:p>
          <a:endParaRPr lang="en-US"/>
        </a:p>
      </dgm:t>
    </dgm:pt>
    <dgm:pt modelId="{D1F59443-1360-476E-A343-CB802DF6ECDD}" type="pres">
      <dgm:prSet presAssocID="{6DAF7644-2DFF-4CA6-AB91-246D3B92AF40}" presName="hierChild5" presStyleCnt="0"/>
      <dgm:spPr/>
      <dgm:t>
        <a:bodyPr/>
        <a:lstStyle/>
        <a:p>
          <a:endParaRPr lang="en-US"/>
        </a:p>
      </dgm:t>
    </dgm:pt>
    <dgm:pt modelId="{7C4CD859-31D5-4209-BF9B-27E774BA5ACD}" type="pres">
      <dgm:prSet presAssocID="{5A3020C7-2E5A-48D2-9772-9E53B5B4B042}" presName="Name37" presStyleLbl="parChTrans1D2" presStyleIdx="1" presStyleCnt="2"/>
      <dgm:spPr/>
      <dgm:t>
        <a:bodyPr/>
        <a:lstStyle/>
        <a:p>
          <a:endParaRPr lang="en-US"/>
        </a:p>
      </dgm:t>
    </dgm:pt>
    <dgm:pt modelId="{6203E349-6BA4-49D3-B100-8D62BEBBAEE4}" type="pres">
      <dgm:prSet presAssocID="{6D440E13-A794-4595-B01F-AE31D27AEDC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38119F2-53E5-4C13-A0A6-9ACAE351F8C2}" type="pres">
      <dgm:prSet presAssocID="{6D440E13-A794-4595-B01F-AE31D27AEDCE}" presName="rootComposite" presStyleCnt="0"/>
      <dgm:spPr/>
      <dgm:t>
        <a:bodyPr/>
        <a:lstStyle/>
        <a:p>
          <a:endParaRPr lang="en-US"/>
        </a:p>
      </dgm:t>
    </dgm:pt>
    <dgm:pt modelId="{55098FB6-91C4-44EF-8D4C-F040F7E3377D}" type="pres">
      <dgm:prSet presAssocID="{6D440E13-A794-4595-B01F-AE31D27AEDCE}" presName="rootText" presStyleLbl="node2" presStyleIdx="1" presStyleCnt="2" custLinFactNeighborX="-2624" custLinFactNeighborY="-18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D74769-9EFC-4C26-8873-F8F3F66B97F9}" type="pres">
      <dgm:prSet presAssocID="{6D440E13-A794-4595-B01F-AE31D27AEDCE}" presName="rootConnector" presStyleLbl="node2" presStyleIdx="1" presStyleCnt="2"/>
      <dgm:spPr/>
      <dgm:t>
        <a:bodyPr/>
        <a:lstStyle/>
        <a:p>
          <a:endParaRPr lang="en-US"/>
        </a:p>
      </dgm:t>
    </dgm:pt>
    <dgm:pt modelId="{A8A84949-B816-465B-B24A-E7E4FCECD0BF}" type="pres">
      <dgm:prSet presAssocID="{6D440E13-A794-4595-B01F-AE31D27AEDCE}" presName="hierChild4" presStyleCnt="0"/>
      <dgm:spPr/>
      <dgm:t>
        <a:bodyPr/>
        <a:lstStyle/>
        <a:p>
          <a:endParaRPr lang="en-US"/>
        </a:p>
      </dgm:t>
    </dgm:pt>
    <dgm:pt modelId="{B582179A-440C-4086-ACED-17E6DCEF7A7A}" type="pres">
      <dgm:prSet presAssocID="{6D440E13-A794-4595-B01F-AE31D27AEDCE}" presName="hierChild5" presStyleCnt="0"/>
      <dgm:spPr/>
      <dgm:t>
        <a:bodyPr/>
        <a:lstStyle/>
        <a:p>
          <a:endParaRPr lang="en-US"/>
        </a:p>
      </dgm:t>
    </dgm:pt>
    <dgm:pt modelId="{2A47C9DD-EB21-4DEC-A2C1-64705F26A497}" type="pres">
      <dgm:prSet presAssocID="{DB865EF7-F363-470E-9748-0D0D818FEF06}" presName="hierChild3" presStyleCnt="0"/>
      <dgm:spPr/>
      <dgm:t>
        <a:bodyPr/>
        <a:lstStyle/>
        <a:p>
          <a:endParaRPr lang="en-US"/>
        </a:p>
      </dgm:t>
    </dgm:pt>
  </dgm:ptLst>
  <dgm:cxnLst>
    <dgm:cxn modelId="{4AB30815-C8C2-4ABD-A707-46A1D1C740CD}" type="presOf" srcId="{1D38E1CA-DF1B-4C50-99E7-06C96473E756}" destId="{DAD5F403-BB19-4EFC-9065-F995CF513150}" srcOrd="0" destOrd="0" presId="urn:microsoft.com/office/officeart/2005/8/layout/orgChart1"/>
    <dgm:cxn modelId="{0EE501BB-16FF-4759-916E-F2E72B18D73C}" type="presOf" srcId="{6D440E13-A794-4595-B01F-AE31D27AEDCE}" destId="{55098FB6-91C4-44EF-8D4C-F040F7E3377D}" srcOrd="0" destOrd="0" presId="urn:microsoft.com/office/officeart/2005/8/layout/orgChart1"/>
    <dgm:cxn modelId="{5368CFBF-1381-4D43-9625-309781D5556C}" type="presOf" srcId="{DB865EF7-F363-470E-9748-0D0D818FEF06}" destId="{F2DEEB85-A54E-48DE-9976-05E54F038B80}" srcOrd="0" destOrd="0" presId="urn:microsoft.com/office/officeart/2005/8/layout/orgChart1"/>
    <dgm:cxn modelId="{2792CAE8-18FA-43F4-B7FA-89704D989FAD}" srcId="{C440F49D-C8F3-4C8C-8301-1ECD4772EAF9}" destId="{DB865EF7-F363-470E-9748-0D0D818FEF06}" srcOrd="0" destOrd="0" parTransId="{7C5BF0B5-0FA8-484C-8F3B-E260075CCA80}" sibTransId="{621E5C64-D2EA-4BEA-9CDA-659798B2D0EE}"/>
    <dgm:cxn modelId="{F239E1C2-7380-47F6-AB04-BC1A54505630}" type="presOf" srcId="{6D440E13-A794-4595-B01F-AE31D27AEDCE}" destId="{91D74769-9EFC-4C26-8873-F8F3F66B97F9}" srcOrd="1" destOrd="0" presId="urn:microsoft.com/office/officeart/2005/8/layout/orgChart1"/>
    <dgm:cxn modelId="{BA2879FC-AE04-4B36-972C-C9763A9AD3B0}" srcId="{DB865EF7-F363-470E-9748-0D0D818FEF06}" destId="{6D440E13-A794-4595-B01F-AE31D27AEDCE}" srcOrd="1" destOrd="0" parTransId="{5A3020C7-2E5A-48D2-9772-9E53B5B4B042}" sibTransId="{FF631B70-22B3-492C-82C1-668C3DE5CE5E}"/>
    <dgm:cxn modelId="{0D83CFE5-5640-4CDB-A6DC-549FD166C80C}" type="presOf" srcId="{5A3020C7-2E5A-48D2-9772-9E53B5B4B042}" destId="{7C4CD859-31D5-4209-BF9B-27E774BA5ACD}" srcOrd="0" destOrd="0" presId="urn:microsoft.com/office/officeart/2005/8/layout/orgChart1"/>
    <dgm:cxn modelId="{A41D0D29-C690-431C-9626-BB91E013212E}" type="presOf" srcId="{6DAF7644-2DFF-4CA6-AB91-246D3B92AF40}" destId="{27325F96-FF0E-403B-A628-917954AE29AF}" srcOrd="0" destOrd="0" presId="urn:microsoft.com/office/officeart/2005/8/layout/orgChart1"/>
    <dgm:cxn modelId="{A7569E84-B585-4753-91E7-48C020057F37}" type="presOf" srcId="{DB865EF7-F363-470E-9748-0D0D818FEF06}" destId="{09134C56-AA8D-4613-A3C6-F62AA0C20B55}" srcOrd="1" destOrd="0" presId="urn:microsoft.com/office/officeart/2005/8/layout/orgChart1"/>
    <dgm:cxn modelId="{3BAE9975-70C4-4601-BD3A-4181ABFD3191}" type="presOf" srcId="{C440F49D-C8F3-4C8C-8301-1ECD4772EAF9}" destId="{52D9B26B-5087-458D-A968-F3AFD9D1C61F}" srcOrd="0" destOrd="0" presId="urn:microsoft.com/office/officeart/2005/8/layout/orgChart1"/>
    <dgm:cxn modelId="{76879AEA-DACC-4505-9629-5E3D27CDF84A}" type="presOf" srcId="{6DAF7644-2DFF-4CA6-AB91-246D3B92AF40}" destId="{E3236378-2214-42ED-9176-C5A8962A310F}" srcOrd="1" destOrd="0" presId="urn:microsoft.com/office/officeart/2005/8/layout/orgChart1"/>
    <dgm:cxn modelId="{B0B96B3C-D4E6-42C2-BCDA-0F0B8E228ABC}" srcId="{DB865EF7-F363-470E-9748-0D0D818FEF06}" destId="{6DAF7644-2DFF-4CA6-AB91-246D3B92AF40}" srcOrd="0" destOrd="0" parTransId="{1D38E1CA-DF1B-4C50-99E7-06C96473E756}" sibTransId="{A1E321BF-2435-4459-9EF1-854B20F5818C}"/>
    <dgm:cxn modelId="{D3D32BC4-2FEC-400B-96B7-66BACCAEE409}" type="presParOf" srcId="{52D9B26B-5087-458D-A968-F3AFD9D1C61F}" destId="{90FD61C2-7C0C-4F82-AAD4-EC65D74877C9}" srcOrd="0" destOrd="0" presId="urn:microsoft.com/office/officeart/2005/8/layout/orgChart1"/>
    <dgm:cxn modelId="{70C3F078-59F4-4B83-A28A-0FF35575F288}" type="presParOf" srcId="{90FD61C2-7C0C-4F82-AAD4-EC65D74877C9}" destId="{0682AE16-2746-40A8-8519-E201DBD0BC04}" srcOrd="0" destOrd="0" presId="urn:microsoft.com/office/officeart/2005/8/layout/orgChart1"/>
    <dgm:cxn modelId="{44080CF7-E8A9-4B56-9B55-7298EE25E10E}" type="presParOf" srcId="{0682AE16-2746-40A8-8519-E201DBD0BC04}" destId="{F2DEEB85-A54E-48DE-9976-05E54F038B80}" srcOrd="0" destOrd="0" presId="urn:microsoft.com/office/officeart/2005/8/layout/orgChart1"/>
    <dgm:cxn modelId="{94E928C6-14F8-4CB3-907D-B71F88EDBE6A}" type="presParOf" srcId="{0682AE16-2746-40A8-8519-E201DBD0BC04}" destId="{09134C56-AA8D-4613-A3C6-F62AA0C20B55}" srcOrd="1" destOrd="0" presId="urn:microsoft.com/office/officeart/2005/8/layout/orgChart1"/>
    <dgm:cxn modelId="{55754185-5CC8-4720-8F05-6647F700149A}" type="presParOf" srcId="{90FD61C2-7C0C-4F82-AAD4-EC65D74877C9}" destId="{610BC901-DD3C-41D0-8D36-98498B4DC459}" srcOrd="1" destOrd="0" presId="urn:microsoft.com/office/officeart/2005/8/layout/orgChart1"/>
    <dgm:cxn modelId="{6B91375B-4A60-4CE3-9F88-2B841DD3D8FF}" type="presParOf" srcId="{610BC901-DD3C-41D0-8D36-98498B4DC459}" destId="{DAD5F403-BB19-4EFC-9065-F995CF513150}" srcOrd="0" destOrd="0" presId="urn:microsoft.com/office/officeart/2005/8/layout/orgChart1"/>
    <dgm:cxn modelId="{2CC27568-66DB-4749-8BFF-43BB468DC262}" type="presParOf" srcId="{610BC901-DD3C-41D0-8D36-98498B4DC459}" destId="{5F1C355D-0361-4D5E-A98F-76314C534214}" srcOrd="1" destOrd="0" presId="urn:microsoft.com/office/officeart/2005/8/layout/orgChart1"/>
    <dgm:cxn modelId="{5E05AA62-C2CA-42B1-A8C6-E666D3F67788}" type="presParOf" srcId="{5F1C355D-0361-4D5E-A98F-76314C534214}" destId="{A4926C3E-8592-42BC-97DC-7492A9548A1D}" srcOrd="0" destOrd="0" presId="urn:microsoft.com/office/officeart/2005/8/layout/orgChart1"/>
    <dgm:cxn modelId="{D9425BA6-4DD1-4413-894B-7D644D833443}" type="presParOf" srcId="{A4926C3E-8592-42BC-97DC-7492A9548A1D}" destId="{27325F96-FF0E-403B-A628-917954AE29AF}" srcOrd="0" destOrd="0" presId="urn:microsoft.com/office/officeart/2005/8/layout/orgChart1"/>
    <dgm:cxn modelId="{5398542C-32A0-484C-B2B1-E3F7B4E92916}" type="presParOf" srcId="{A4926C3E-8592-42BC-97DC-7492A9548A1D}" destId="{E3236378-2214-42ED-9176-C5A8962A310F}" srcOrd="1" destOrd="0" presId="urn:microsoft.com/office/officeart/2005/8/layout/orgChart1"/>
    <dgm:cxn modelId="{03A065D5-F86F-402D-A2BC-3732A98475F7}" type="presParOf" srcId="{5F1C355D-0361-4D5E-A98F-76314C534214}" destId="{48FCE61B-4228-44E6-A793-E5660564F80B}" srcOrd="1" destOrd="0" presId="urn:microsoft.com/office/officeart/2005/8/layout/orgChart1"/>
    <dgm:cxn modelId="{B2CCF306-E86A-459D-9857-C4D40DC71280}" type="presParOf" srcId="{5F1C355D-0361-4D5E-A98F-76314C534214}" destId="{D1F59443-1360-476E-A343-CB802DF6ECDD}" srcOrd="2" destOrd="0" presId="urn:microsoft.com/office/officeart/2005/8/layout/orgChart1"/>
    <dgm:cxn modelId="{CBBB05E2-E68D-4CE4-90D1-09261AB1B546}" type="presParOf" srcId="{610BC901-DD3C-41D0-8D36-98498B4DC459}" destId="{7C4CD859-31D5-4209-BF9B-27E774BA5ACD}" srcOrd="2" destOrd="0" presId="urn:microsoft.com/office/officeart/2005/8/layout/orgChart1"/>
    <dgm:cxn modelId="{07CC6CBA-8B7B-4BD9-96C8-6EEA1F12ACAD}" type="presParOf" srcId="{610BC901-DD3C-41D0-8D36-98498B4DC459}" destId="{6203E349-6BA4-49D3-B100-8D62BEBBAEE4}" srcOrd="3" destOrd="0" presId="urn:microsoft.com/office/officeart/2005/8/layout/orgChart1"/>
    <dgm:cxn modelId="{50740BEC-A8D0-442B-AEE9-CC3BABA6AA1D}" type="presParOf" srcId="{6203E349-6BA4-49D3-B100-8D62BEBBAEE4}" destId="{B38119F2-53E5-4C13-A0A6-9ACAE351F8C2}" srcOrd="0" destOrd="0" presId="urn:microsoft.com/office/officeart/2005/8/layout/orgChart1"/>
    <dgm:cxn modelId="{79B2A08E-A85B-44C6-A410-E377AE2E77B7}" type="presParOf" srcId="{B38119F2-53E5-4C13-A0A6-9ACAE351F8C2}" destId="{55098FB6-91C4-44EF-8D4C-F040F7E3377D}" srcOrd="0" destOrd="0" presId="urn:microsoft.com/office/officeart/2005/8/layout/orgChart1"/>
    <dgm:cxn modelId="{285B347A-83D6-44F7-A918-12DC7DC0E6DD}" type="presParOf" srcId="{B38119F2-53E5-4C13-A0A6-9ACAE351F8C2}" destId="{91D74769-9EFC-4C26-8873-F8F3F66B97F9}" srcOrd="1" destOrd="0" presId="urn:microsoft.com/office/officeart/2005/8/layout/orgChart1"/>
    <dgm:cxn modelId="{C91E04F3-53A7-46C0-8629-A9C420F71492}" type="presParOf" srcId="{6203E349-6BA4-49D3-B100-8D62BEBBAEE4}" destId="{A8A84949-B816-465B-B24A-E7E4FCECD0BF}" srcOrd="1" destOrd="0" presId="urn:microsoft.com/office/officeart/2005/8/layout/orgChart1"/>
    <dgm:cxn modelId="{36529E52-3E92-4C66-8BC1-6FDA637D9228}" type="presParOf" srcId="{6203E349-6BA4-49D3-B100-8D62BEBBAEE4}" destId="{B582179A-440C-4086-ACED-17E6DCEF7A7A}" srcOrd="2" destOrd="0" presId="urn:microsoft.com/office/officeart/2005/8/layout/orgChart1"/>
    <dgm:cxn modelId="{113D3541-BBAF-485F-8F1E-B33863A53973}" type="presParOf" srcId="{90FD61C2-7C0C-4F82-AAD4-EC65D74877C9}" destId="{2A47C9DD-EB21-4DEC-A2C1-64705F26A497}" srcOrd="2" destOrd="0" presId="urn:microsoft.com/office/officeart/2005/8/layout/orgChart1"/>
  </dgm:cxnLst>
  <dgm:bg>
    <a:noFill/>
    <a:effectLst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9EE852-23DA-4035-9187-3BD6CC8E79E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B04A7C-0DCC-4653-A553-8398CFC7734C}" type="pres">
      <dgm:prSet presAssocID="{089EE852-23DA-4035-9187-3BD6CC8E79E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470A209E-09AD-4632-AB14-A7EC453C7C85}" type="presOf" srcId="{089EE852-23DA-4035-9187-3BD6CC8E79E8}" destId="{05B04A7C-0DCC-4653-A553-8398CFC7734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440F49D-C8F3-4C8C-8301-1ECD4772EAF9}" type="doc">
      <dgm:prSet loTypeId="urn:microsoft.com/office/officeart/2005/8/layout/orgChart1" loCatId="hierarchy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B865EF7-F363-470E-9748-0D0D818FEF06}">
      <dgm:prSet phldrT="[Text]" custT="1"/>
      <dgm:spPr>
        <a:solidFill>
          <a:srgbClr val="000066"/>
        </a:solidFill>
      </dgm:spPr>
      <dgm:t>
        <a:bodyPr/>
        <a:lstStyle/>
        <a:p>
          <a:r>
            <a:rPr lang="en-US" sz="2000" dirty="0" smtClean="0"/>
            <a:t>PENGESANAN ITEM DAN INSTRUMEN PENTAKSIRAN </a:t>
          </a:r>
          <a:r>
            <a:rPr lang="en-US" sz="2000" dirty="0" smtClean="0"/>
            <a:t>KV</a:t>
          </a:r>
          <a:endParaRPr lang="en-US" sz="2000" dirty="0"/>
        </a:p>
      </dgm:t>
    </dgm:pt>
    <dgm:pt modelId="{7C5BF0B5-0FA8-484C-8F3B-E260075CCA80}" type="parTrans" cxnId="{2792CAE8-18FA-43F4-B7FA-89704D989FAD}">
      <dgm:prSet/>
      <dgm:spPr/>
      <dgm:t>
        <a:bodyPr/>
        <a:lstStyle/>
        <a:p>
          <a:endParaRPr lang="en-US"/>
        </a:p>
      </dgm:t>
    </dgm:pt>
    <dgm:pt modelId="{621E5C64-D2EA-4BEA-9CDA-659798B2D0EE}" type="sibTrans" cxnId="{2792CAE8-18FA-43F4-B7FA-89704D989FAD}">
      <dgm:prSet/>
      <dgm:spPr/>
      <dgm:t>
        <a:bodyPr/>
        <a:lstStyle/>
        <a:p>
          <a:endParaRPr lang="en-US"/>
        </a:p>
      </dgm:t>
    </dgm:pt>
    <dgm:pt modelId="{6DAF7644-2DFF-4CA6-AB91-246D3B92AF40}">
      <dgm:prSet phldrT="[Text]" custT="1"/>
      <dgm:spPr>
        <a:solidFill>
          <a:srgbClr val="990000"/>
        </a:solidFill>
      </dgm:spPr>
      <dgm:t>
        <a:bodyPr/>
        <a:lstStyle/>
        <a:p>
          <a:r>
            <a:rPr lang="en-US" sz="2000" dirty="0" smtClean="0"/>
            <a:t>TARIKH, MASA DAN TEMPAT DITETAPKAN OLEH JK </a:t>
          </a:r>
          <a:r>
            <a:rPr lang="en-US" sz="2000" dirty="0" smtClean="0"/>
            <a:t>PENTAKSIRAN</a:t>
          </a:r>
          <a:endParaRPr lang="en-US" sz="1800" dirty="0"/>
        </a:p>
      </dgm:t>
    </dgm:pt>
    <dgm:pt modelId="{1D38E1CA-DF1B-4C50-99E7-06C96473E756}" type="parTrans" cxnId="{B0B96B3C-D4E6-42C2-BCDA-0F0B8E228ABC}">
      <dgm:prSet/>
      <dgm:spPr/>
      <dgm:t>
        <a:bodyPr/>
        <a:lstStyle/>
        <a:p>
          <a:endParaRPr lang="en-US"/>
        </a:p>
      </dgm:t>
    </dgm:pt>
    <dgm:pt modelId="{A1E321BF-2435-4459-9EF1-854B20F5818C}" type="sibTrans" cxnId="{B0B96B3C-D4E6-42C2-BCDA-0F0B8E228ABC}">
      <dgm:prSet/>
      <dgm:spPr/>
      <dgm:t>
        <a:bodyPr/>
        <a:lstStyle/>
        <a:p>
          <a:endParaRPr lang="en-US"/>
        </a:p>
      </dgm:t>
    </dgm:pt>
    <dgm:pt modelId="{6D440E13-A794-4595-B01F-AE31D27AEDCE}">
      <dgm:prSet phldrT="[Text]" custT="1"/>
      <dgm:spPr>
        <a:solidFill>
          <a:srgbClr val="990000"/>
        </a:solidFill>
      </dgm:spPr>
      <dgm:t>
        <a:bodyPr/>
        <a:lstStyle/>
        <a:p>
          <a:r>
            <a:rPr lang="en-US" sz="2000" dirty="0" smtClean="0"/>
            <a:t>LP DAN GURU BERBINCANG MENGENAI ITEM DAN INSTRUMEN PENTAKSIRAN PUSAT </a:t>
          </a:r>
          <a:endParaRPr lang="en-US" sz="2000" dirty="0"/>
        </a:p>
      </dgm:t>
    </dgm:pt>
    <dgm:pt modelId="{5A3020C7-2E5A-48D2-9772-9E53B5B4B042}" type="parTrans" cxnId="{BA2879FC-AE04-4B36-972C-C9763A9AD3B0}">
      <dgm:prSet/>
      <dgm:spPr/>
      <dgm:t>
        <a:bodyPr/>
        <a:lstStyle/>
        <a:p>
          <a:endParaRPr lang="en-US"/>
        </a:p>
      </dgm:t>
    </dgm:pt>
    <dgm:pt modelId="{FF631B70-22B3-492C-82C1-668C3DE5CE5E}" type="sibTrans" cxnId="{BA2879FC-AE04-4B36-972C-C9763A9AD3B0}">
      <dgm:prSet/>
      <dgm:spPr/>
      <dgm:t>
        <a:bodyPr/>
        <a:lstStyle/>
        <a:p>
          <a:endParaRPr lang="en-US"/>
        </a:p>
      </dgm:t>
    </dgm:pt>
    <dgm:pt modelId="{52D9B26B-5087-458D-A968-F3AFD9D1C61F}" type="pres">
      <dgm:prSet presAssocID="{C440F49D-C8F3-4C8C-8301-1ECD4772EA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FD61C2-7C0C-4F82-AAD4-EC65D74877C9}" type="pres">
      <dgm:prSet presAssocID="{DB865EF7-F363-470E-9748-0D0D818FEF06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682AE16-2746-40A8-8519-E201DBD0BC04}" type="pres">
      <dgm:prSet presAssocID="{DB865EF7-F363-470E-9748-0D0D818FEF06}" presName="rootComposite1" presStyleCnt="0"/>
      <dgm:spPr/>
      <dgm:t>
        <a:bodyPr/>
        <a:lstStyle/>
        <a:p>
          <a:endParaRPr lang="en-US"/>
        </a:p>
      </dgm:t>
    </dgm:pt>
    <dgm:pt modelId="{F2DEEB85-A54E-48DE-9976-05E54F038B80}" type="pres">
      <dgm:prSet presAssocID="{DB865EF7-F363-470E-9748-0D0D818FEF0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134C56-AA8D-4613-A3C6-F62AA0C20B55}" type="pres">
      <dgm:prSet presAssocID="{DB865EF7-F363-470E-9748-0D0D818FEF0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10BC901-DD3C-41D0-8D36-98498B4DC459}" type="pres">
      <dgm:prSet presAssocID="{DB865EF7-F363-470E-9748-0D0D818FEF06}" presName="hierChild2" presStyleCnt="0"/>
      <dgm:spPr/>
      <dgm:t>
        <a:bodyPr/>
        <a:lstStyle/>
        <a:p>
          <a:endParaRPr lang="en-US"/>
        </a:p>
      </dgm:t>
    </dgm:pt>
    <dgm:pt modelId="{DAD5F403-BB19-4EFC-9065-F995CF513150}" type="pres">
      <dgm:prSet presAssocID="{1D38E1CA-DF1B-4C50-99E7-06C96473E756}" presName="Name37" presStyleLbl="parChTrans1D2" presStyleIdx="0" presStyleCnt="2"/>
      <dgm:spPr/>
      <dgm:t>
        <a:bodyPr/>
        <a:lstStyle/>
        <a:p>
          <a:endParaRPr lang="en-US"/>
        </a:p>
      </dgm:t>
    </dgm:pt>
    <dgm:pt modelId="{5F1C355D-0361-4D5E-A98F-76314C534214}" type="pres">
      <dgm:prSet presAssocID="{6DAF7644-2DFF-4CA6-AB91-246D3B92AF4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4926C3E-8592-42BC-97DC-7492A9548A1D}" type="pres">
      <dgm:prSet presAssocID="{6DAF7644-2DFF-4CA6-AB91-246D3B92AF40}" presName="rootComposite" presStyleCnt="0"/>
      <dgm:spPr/>
      <dgm:t>
        <a:bodyPr/>
        <a:lstStyle/>
        <a:p>
          <a:endParaRPr lang="en-US"/>
        </a:p>
      </dgm:t>
    </dgm:pt>
    <dgm:pt modelId="{27325F96-FF0E-403B-A628-917954AE29AF}" type="pres">
      <dgm:prSet presAssocID="{6DAF7644-2DFF-4CA6-AB91-246D3B92AF40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236378-2214-42ED-9176-C5A8962A310F}" type="pres">
      <dgm:prSet presAssocID="{6DAF7644-2DFF-4CA6-AB91-246D3B92AF40}" presName="rootConnector" presStyleLbl="node2" presStyleIdx="0" presStyleCnt="2"/>
      <dgm:spPr/>
      <dgm:t>
        <a:bodyPr/>
        <a:lstStyle/>
        <a:p>
          <a:endParaRPr lang="en-US"/>
        </a:p>
      </dgm:t>
    </dgm:pt>
    <dgm:pt modelId="{48FCE61B-4228-44E6-A793-E5660564F80B}" type="pres">
      <dgm:prSet presAssocID="{6DAF7644-2DFF-4CA6-AB91-246D3B92AF40}" presName="hierChild4" presStyleCnt="0"/>
      <dgm:spPr/>
      <dgm:t>
        <a:bodyPr/>
        <a:lstStyle/>
        <a:p>
          <a:endParaRPr lang="en-US"/>
        </a:p>
      </dgm:t>
    </dgm:pt>
    <dgm:pt modelId="{D1F59443-1360-476E-A343-CB802DF6ECDD}" type="pres">
      <dgm:prSet presAssocID="{6DAF7644-2DFF-4CA6-AB91-246D3B92AF40}" presName="hierChild5" presStyleCnt="0"/>
      <dgm:spPr/>
      <dgm:t>
        <a:bodyPr/>
        <a:lstStyle/>
        <a:p>
          <a:endParaRPr lang="en-US"/>
        </a:p>
      </dgm:t>
    </dgm:pt>
    <dgm:pt modelId="{7C4CD859-31D5-4209-BF9B-27E774BA5ACD}" type="pres">
      <dgm:prSet presAssocID="{5A3020C7-2E5A-48D2-9772-9E53B5B4B042}" presName="Name37" presStyleLbl="parChTrans1D2" presStyleIdx="1" presStyleCnt="2"/>
      <dgm:spPr/>
      <dgm:t>
        <a:bodyPr/>
        <a:lstStyle/>
        <a:p>
          <a:endParaRPr lang="en-US"/>
        </a:p>
      </dgm:t>
    </dgm:pt>
    <dgm:pt modelId="{6203E349-6BA4-49D3-B100-8D62BEBBAEE4}" type="pres">
      <dgm:prSet presAssocID="{6D440E13-A794-4595-B01F-AE31D27AEDC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38119F2-53E5-4C13-A0A6-9ACAE351F8C2}" type="pres">
      <dgm:prSet presAssocID="{6D440E13-A794-4595-B01F-AE31D27AEDCE}" presName="rootComposite" presStyleCnt="0"/>
      <dgm:spPr/>
      <dgm:t>
        <a:bodyPr/>
        <a:lstStyle/>
        <a:p>
          <a:endParaRPr lang="en-US"/>
        </a:p>
      </dgm:t>
    </dgm:pt>
    <dgm:pt modelId="{55098FB6-91C4-44EF-8D4C-F040F7E3377D}" type="pres">
      <dgm:prSet presAssocID="{6D440E13-A794-4595-B01F-AE31D27AEDCE}" presName="rootText" presStyleLbl="node2" presStyleIdx="1" presStyleCnt="2" custLinFactNeighborX="-2294" custLinFactNeighborY="-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D74769-9EFC-4C26-8873-F8F3F66B97F9}" type="pres">
      <dgm:prSet presAssocID="{6D440E13-A794-4595-B01F-AE31D27AEDCE}" presName="rootConnector" presStyleLbl="node2" presStyleIdx="1" presStyleCnt="2"/>
      <dgm:spPr/>
      <dgm:t>
        <a:bodyPr/>
        <a:lstStyle/>
        <a:p>
          <a:endParaRPr lang="en-US"/>
        </a:p>
      </dgm:t>
    </dgm:pt>
    <dgm:pt modelId="{A8A84949-B816-465B-B24A-E7E4FCECD0BF}" type="pres">
      <dgm:prSet presAssocID="{6D440E13-A794-4595-B01F-AE31D27AEDCE}" presName="hierChild4" presStyleCnt="0"/>
      <dgm:spPr/>
      <dgm:t>
        <a:bodyPr/>
        <a:lstStyle/>
        <a:p>
          <a:endParaRPr lang="en-US"/>
        </a:p>
      </dgm:t>
    </dgm:pt>
    <dgm:pt modelId="{B582179A-440C-4086-ACED-17E6DCEF7A7A}" type="pres">
      <dgm:prSet presAssocID="{6D440E13-A794-4595-B01F-AE31D27AEDCE}" presName="hierChild5" presStyleCnt="0"/>
      <dgm:spPr/>
      <dgm:t>
        <a:bodyPr/>
        <a:lstStyle/>
        <a:p>
          <a:endParaRPr lang="en-US"/>
        </a:p>
      </dgm:t>
    </dgm:pt>
    <dgm:pt modelId="{2A47C9DD-EB21-4DEC-A2C1-64705F26A497}" type="pres">
      <dgm:prSet presAssocID="{DB865EF7-F363-470E-9748-0D0D818FEF06}" presName="hierChild3" presStyleCnt="0"/>
      <dgm:spPr/>
      <dgm:t>
        <a:bodyPr/>
        <a:lstStyle/>
        <a:p>
          <a:endParaRPr lang="en-US"/>
        </a:p>
      </dgm:t>
    </dgm:pt>
  </dgm:ptLst>
  <dgm:cxnLst>
    <dgm:cxn modelId="{004D93B0-0D7A-442A-B716-F33280975A4F}" type="presOf" srcId="{5A3020C7-2E5A-48D2-9772-9E53B5B4B042}" destId="{7C4CD859-31D5-4209-BF9B-27E774BA5ACD}" srcOrd="0" destOrd="0" presId="urn:microsoft.com/office/officeart/2005/8/layout/orgChart1"/>
    <dgm:cxn modelId="{23102406-56B1-44ED-BEE8-86BBFFBC41A7}" type="presOf" srcId="{DB865EF7-F363-470E-9748-0D0D818FEF06}" destId="{F2DEEB85-A54E-48DE-9976-05E54F038B80}" srcOrd="0" destOrd="0" presId="urn:microsoft.com/office/officeart/2005/8/layout/orgChart1"/>
    <dgm:cxn modelId="{7B979D94-70BB-427F-89E7-00570E8E2219}" type="presOf" srcId="{6D440E13-A794-4595-B01F-AE31D27AEDCE}" destId="{55098FB6-91C4-44EF-8D4C-F040F7E3377D}" srcOrd="0" destOrd="0" presId="urn:microsoft.com/office/officeart/2005/8/layout/orgChart1"/>
    <dgm:cxn modelId="{42C9F474-8987-4021-8FAA-8DE260BA28B2}" type="presOf" srcId="{6D440E13-A794-4595-B01F-AE31D27AEDCE}" destId="{91D74769-9EFC-4C26-8873-F8F3F66B97F9}" srcOrd="1" destOrd="0" presId="urn:microsoft.com/office/officeart/2005/8/layout/orgChart1"/>
    <dgm:cxn modelId="{78BDDBDE-5341-4F48-8B28-8E2023EC3822}" type="presOf" srcId="{DB865EF7-F363-470E-9748-0D0D818FEF06}" destId="{09134C56-AA8D-4613-A3C6-F62AA0C20B55}" srcOrd="1" destOrd="0" presId="urn:microsoft.com/office/officeart/2005/8/layout/orgChart1"/>
    <dgm:cxn modelId="{EAD21C68-4197-4F76-B26A-848BFE9E9DA9}" type="presOf" srcId="{C440F49D-C8F3-4C8C-8301-1ECD4772EAF9}" destId="{52D9B26B-5087-458D-A968-F3AFD9D1C61F}" srcOrd="0" destOrd="0" presId="urn:microsoft.com/office/officeart/2005/8/layout/orgChart1"/>
    <dgm:cxn modelId="{9196B65D-2979-40CA-81A8-C78ACCF41A3A}" type="presOf" srcId="{1D38E1CA-DF1B-4C50-99E7-06C96473E756}" destId="{DAD5F403-BB19-4EFC-9065-F995CF513150}" srcOrd="0" destOrd="0" presId="urn:microsoft.com/office/officeart/2005/8/layout/orgChart1"/>
    <dgm:cxn modelId="{633DB492-CAD4-4797-AAA8-AF9F58AC9E6F}" type="presOf" srcId="{6DAF7644-2DFF-4CA6-AB91-246D3B92AF40}" destId="{27325F96-FF0E-403B-A628-917954AE29AF}" srcOrd="0" destOrd="0" presId="urn:microsoft.com/office/officeart/2005/8/layout/orgChart1"/>
    <dgm:cxn modelId="{0E51DFB5-8DD3-4BD5-A9AE-E65C49F214D0}" type="presOf" srcId="{6DAF7644-2DFF-4CA6-AB91-246D3B92AF40}" destId="{E3236378-2214-42ED-9176-C5A8962A310F}" srcOrd="1" destOrd="0" presId="urn:microsoft.com/office/officeart/2005/8/layout/orgChart1"/>
    <dgm:cxn modelId="{2792CAE8-18FA-43F4-B7FA-89704D989FAD}" srcId="{C440F49D-C8F3-4C8C-8301-1ECD4772EAF9}" destId="{DB865EF7-F363-470E-9748-0D0D818FEF06}" srcOrd="0" destOrd="0" parTransId="{7C5BF0B5-0FA8-484C-8F3B-E260075CCA80}" sibTransId="{621E5C64-D2EA-4BEA-9CDA-659798B2D0EE}"/>
    <dgm:cxn modelId="{B0B96B3C-D4E6-42C2-BCDA-0F0B8E228ABC}" srcId="{DB865EF7-F363-470E-9748-0D0D818FEF06}" destId="{6DAF7644-2DFF-4CA6-AB91-246D3B92AF40}" srcOrd="0" destOrd="0" parTransId="{1D38E1CA-DF1B-4C50-99E7-06C96473E756}" sibTransId="{A1E321BF-2435-4459-9EF1-854B20F5818C}"/>
    <dgm:cxn modelId="{BA2879FC-AE04-4B36-972C-C9763A9AD3B0}" srcId="{DB865EF7-F363-470E-9748-0D0D818FEF06}" destId="{6D440E13-A794-4595-B01F-AE31D27AEDCE}" srcOrd="1" destOrd="0" parTransId="{5A3020C7-2E5A-48D2-9772-9E53B5B4B042}" sibTransId="{FF631B70-22B3-492C-82C1-668C3DE5CE5E}"/>
    <dgm:cxn modelId="{1639FBCF-4CF5-4849-8128-D93616EB1E3F}" type="presParOf" srcId="{52D9B26B-5087-458D-A968-F3AFD9D1C61F}" destId="{90FD61C2-7C0C-4F82-AAD4-EC65D74877C9}" srcOrd="0" destOrd="0" presId="urn:microsoft.com/office/officeart/2005/8/layout/orgChart1"/>
    <dgm:cxn modelId="{2B88C46E-420C-4088-9853-6487D27BA989}" type="presParOf" srcId="{90FD61C2-7C0C-4F82-AAD4-EC65D74877C9}" destId="{0682AE16-2746-40A8-8519-E201DBD0BC04}" srcOrd="0" destOrd="0" presId="urn:microsoft.com/office/officeart/2005/8/layout/orgChart1"/>
    <dgm:cxn modelId="{EB113504-6AAF-4C2B-8BC1-67DF00D72657}" type="presParOf" srcId="{0682AE16-2746-40A8-8519-E201DBD0BC04}" destId="{F2DEEB85-A54E-48DE-9976-05E54F038B80}" srcOrd="0" destOrd="0" presId="urn:microsoft.com/office/officeart/2005/8/layout/orgChart1"/>
    <dgm:cxn modelId="{86B57450-685E-434D-ADFD-2E4FBC3EF90B}" type="presParOf" srcId="{0682AE16-2746-40A8-8519-E201DBD0BC04}" destId="{09134C56-AA8D-4613-A3C6-F62AA0C20B55}" srcOrd="1" destOrd="0" presId="urn:microsoft.com/office/officeart/2005/8/layout/orgChart1"/>
    <dgm:cxn modelId="{C5978CA2-6CF3-415C-9111-4FE584E2C0D5}" type="presParOf" srcId="{90FD61C2-7C0C-4F82-AAD4-EC65D74877C9}" destId="{610BC901-DD3C-41D0-8D36-98498B4DC459}" srcOrd="1" destOrd="0" presId="urn:microsoft.com/office/officeart/2005/8/layout/orgChart1"/>
    <dgm:cxn modelId="{C40396C7-9BC2-47E9-9837-A3852048CE98}" type="presParOf" srcId="{610BC901-DD3C-41D0-8D36-98498B4DC459}" destId="{DAD5F403-BB19-4EFC-9065-F995CF513150}" srcOrd="0" destOrd="0" presId="urn:microsoft.com/office/officeart/2005/8/layout/orgChart1"/>
    <dgm:cxn modelId="{296ECAE4-D3A8-4594-8916-80A39C3F9BEE}" type="presParOf" srcId="{610BC901-DD3C-41D0-8D36-98498B4DC459}" destId="{5F1C355D-0361-4D5E-A98F-76314C534214}" srcOrd="1" destOrd="0" presId="urn:microsoft.com/office/officeart/2005/8/layout/orgChart1"/>
    <dgm:cxn modelId="{6B32982F-F5CC-44AB-B57E-F892578B607F}" type="presParOf" srcId="{5F1C355D-0361-4D5E-A98F-76314C534214}" destId="{A4926C3E-8592-42BC-97DC-7492A9548A1D}" srcOrd="0" destOrd="0" presId="urn:microsoft.com/office/officeart/2005/8/layout/orgChart1"/>
    <dgm:cxn modelId="{2244E925-B108-4DC8-9A78-BACB1D3C43A4}" type="presParOf" srcId="{A4926C3E-8592-42BC-97DC-7492A9548A1D}" destId="{27325F96-FF0E-403B-A628-917954AE29AF}" srcOrd="0" destOrd="0" presId="urn:microsoft.com/office/officeart/2005/8/layout/orgChart1"/>
    <dgm:cxn modelId="{150660EB-2A15-4D39-BAF7-7030AC3B238A}" type="presParOf" srcId="{A4926C3E-8592-42BC-97DC-7492A9548A1D}" destId="{E3236378-2214-42ED-9176-C5A8962A310F}" srcOrd="1" destOrd="0" presId="urn:microsoft.com/office/officeart/2005/8/layout/orgChart1"/>
    <dgm:cxn modelId="{EAC95D21-3C00-48C9-8FC9-BD9D119F258A}" type="presParOf" srcId="{5F1C355D-0361-4D5E-A98F-76314C534214}" destId="{48FCE61B-4228-44E6-A793-E5660564F80B}" srcOrd="1" destOrd="0" presId="urn:microsoft.com/office/officeart/2005/8/layout/orgChart1"/>
    <dgm:cxn modelId="{D5C92D3B-699D-40A7-8C7D-0BD6D17C08BD}" type="presParOf" srcId="{5F1C355D-0361-4D5E-A98F-76314C534214}" destId="{D1F59443-1360-476E-A343-CB802DF6ECDD}" srcOrd="2" destOrd="0" presId="urn:microsoft.com/office/officeart/2005/8/layout/orgChart1"/>
    <dgm:cxn modelId="{C8315E68-FEEC-4AA6-B679-E86D7F08EF3D}" type="presParOf" srcId="{610BC901-DD3C-41D0-8D36-98498B4DC459}" destId="{7C4CD859-31D5-4209-BF9B-27E774BA5ACD}" srcOrd="2" destOrd="0" presId="urn:microsoft.com/office/officeart/2005/8/layout/orgChart1"/>
    <dgm:cxn modelId="{F67947C3-DB87-436F-AC90-D92340408D52}" type="presParOf" srcId="{610BC901-DD3C-41D0-8D36-98498B4DC459}" destId="{6203E349-6BA4-49D3-B100-8D62BEBBAEE4}" srcOrd="3" destOrd="0" presId="urn:microsoft.com/office/officeart/2005/8/layout/orgChart1"/>
    <dgm:cxn modelId="{2DA048AB-6BE6-4CDC-BC97-1255E262C8FC}" type="presParOf" srcId="{6203E349-6BA4-49D3-B100-8D62BEBBAEE4}" destId="{B38119F2-53E5-4C13-A0A6-9ACAE351F8C2}" srcOrd="0" destOrd="0" presId="urn:microsoft.com/office/officeart/2005/8/layout/orgChart1"/>
    <dgm:cxn modelId="{A55D7178-B5B4-42DE-8103-10A25603CB45}" type="presParOf" srcId="{B38119F2-53E5-4C13-A0A6-9ACAE351F8C2}" destId="{55098FB6-91C4-44EF-8D4C-F040F7E3377D}" srcOrd="0" destOrd="0" presId="urn:microsoft.com/office/officeart/2005/8/layout/orgChart1"/>
    <dgm:cxn modelId="{BB1F2352-8C4C-4B6D-B326-5DFA8AD77879}" type="presParOf" srcId="{B38119F2-53E5-4C13-A0A6-9ACAE351F8C2}" destId="{91D74769-9EFC-4C26-8873-F8F3F66B97F9}" srcOrd="1" destOrd="0" presId="urn:microsoft.com/office/officeart/2005/8/layout/orgChart1"/>
    <dgm:cxn modelId="{555E15CC-37E8-4D45-840F-7123FAA24F45}" type="presParOf" srcId="{6203E349-6BA4-49D3-B100-8D62BEBBAEE4}" destId="{A8A84949-B816-465B-B24A-E7E4FCECD0BF}" srcOrd="1" destOrd="0" presId="urn:microsoft.com/office/officeart/2005/8/layout/orgChart1"/>
    <dgm:cxn modelId="{26F71C1A-D5BC-4321-95B0-8151D40C0C0E}" type="presParOf" srcId="{6203E349-6BA4-49D3-B100-8D62BEBBAEE4}" destId="{B582179A-440C-4086-ACED-17E6DCEF7A7A}" srcOrd="2" destOrd="0" presId="urn:microsoft.com/office/officeart/2005/8/layout/orgChart1"/>
    <dgm:cxn modelId="{33C50A18-3D32-430E-9C8C-2E1EC40E7780}" type="presParOf" srcId="{90FD61C2-7C0C-4F82-AAD4-EC65D74877C9}" destId="{2A47C9DD-EB21-4DEC-A2C1-64705F26A497}" srcOrd="2" destOrd="0" presId="urn:microsoft.com/office/officeart/2005/8/layout/orgChart1"/>
  </dgm:cxnLst>
  <dgm:bg>
    <a:effectLst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C5E3C0-0106-4E40-8731-E27B053296A0}">
      <dsp:nvSpPr>
        <dsp:cNvPr id="0" name=""/>
        <dsp:cNvSpPr/>
      </dsp:nvSpPr>
      <dsp:spPr>
        <a:xfrm>
          <a:off x="0" y="1535460"/>
          <a:ext cx="7992888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077E94-F97C-4B94-B4D0-5D03FDE30CB1}">
      <dsp:nvSpPr>
        <dsp:cNvPr id="0" name=""/>
        <dsp:cNvSpPr/>
      </dsp:nvSpPr>
      <dsp:spPr>
        <a:xfrm>
          <a:off x="408684" y="1058296"/>
          <a:ext cx="7125092" cy="974160"/>
        </a:xfrm>
        <a:prstGeom prst="roundRect">
          <a:avLst/>
        </a:prstGeom>
        <a:solidFill>
          <a:srgbClr val="99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b="1" u="none" kern="1200" cap="none" spc="50" dirty="0" smtClean="0">
              <a:ln w="13500"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Lucida Sans Unicode" pitchFamily="34" charset="0"/>
              <a:cs typeface="Lucida Sans Unicode" pitchFamily="34" charset="0"/>
            </a:rPr>
            <a:t>PENGESANAN DALAMAN</a:t>
          </a:r>
          <a:endParaRPr lang="en-US" sz="3300" b="1" kern="120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456239" y="1105851"/>
        <a:ext cx="7029982" cy="879050"/>
      </dsp:txXfrm>
    </dsp:sp>
    <dsp:sp modelId="{576D50A2-79E9-4F0C-81B6-BF17F5AC587B}">
      <dsp:nvSpPr>
        <dsp:cNvPr id="0" name=""/>
        <dsp:cNvSpPr/>
      </dsp:nvSpPr>
      <dsp:spPr>
        <a:xfrm>
          <a:off x="0" y="3032340"/>
          <a:ext cx="7992888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AA4FF4D-4923-41A1-98CC-B8BD814667A7}">
      <dsp:nvSpPr>
        <dsp:cNvPr id="0" name=""/>
        <dsp:cNvSpPr/>
      </dsp:nvSpPr>
      <dsp:spPr>
        <a:xfrm>
          <a:off x="399644" y="2545260"/>
          <a:ext cx="7179196" cy="974160"/>
        </a:xfrm>
        <a:prstGeom prst="roundRect">
          <a:avLst/>
        </a:prstGeom>
        <a:solidFill>
          <a:srgbClr val="00006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b="1" u="none" kern="1200" cap="none" spc="50" dirty="0" smtClean="0">
              <a:ln w="13500"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Lucida Sans Unicode" pitchFamily="34" charset="0"/>
              <a:cs typeface="Lucida Sans Unicode" pitchFamily="34" charset="0"/>
            </a:rPr>
            <a:t>PENGESANAN LUARAN</a:t>
          </a:r>
          <a:endParaRPr lang="en-US" sz="3300" b="1" kern="120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447199" y="2592815"/>
        <a:ext cx="7084086" cy="879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3C79A-C6C0-4E6A-8432-07F2A4BBBDD6}">
      <dsp:nvSpPr>
        <dsp:cNvPr id="0" name=""/>
        <dsp:cNvSpPr/>
      </dsp:nvSpPr>
      <dsp:spPr>
        <a:xfrm>
          <a:off x="0" y="744140"/>
          <a:ext cx="2547937" cy="1528762"/>
        </a:xfrm>
        <a:prstGeom prst="rect">
          <a:avLst/>
        </a:prstGeom>
        <a:solidFill>
          <a:srgbClr val="00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KETUA JABATAN</a:t>
          </a:r>
          <a:endParaRPr lang="en-US" sz="1900" kern="1200" dirty="0"/>
        </a:p>
      </dsp:txBody>
      <dsp:txXfrm>
        <a:off x="0" y="744140"/>
        <a:ext cx="2547937" cy="1528762"/>
      </dsp:txXfrm>
    </dsp:sp>
    <dsp:sp modelId="{45B06766-0DF2-4AD2-B308-613C896EC907}">
      <dsp:nvSpPr>
        <dsp:cNvPr id="0" name=""/>
        <dsp:cNvSpPr/>
      </dsp:nvSpPr>
      <dsp:spPr>
        <a:xfrm>
          <a:off x="2802731" y="744140"/>
          <a:ext cx="2547937" cy="1528762"/>
        </a:xfrm>
        <a:prstGeom prst="rect">
          <a:avLst/>
        </a:prstGeom>
        <a:solidFill>
          <a:srgbClr val="0000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KETUA UNIT/KETUA PANITIA</a:t>
          </a:r>
          <a:endParaRPr lang="en-US" sz="1900" kern="1200" dirty="0"/>
        </a:p>
      </dsp:txBody>
      <dsp:txXfrm>
        <a:off x="2802731" y="744140"/>
        <a:ext cx="2547937" cy="1528762"/>
      </dsp:txXfrm>
    </dsp:sp>
    <dsp:sp modelId="{49C31065-E851-4EDB-83CC-59F088BD35C2}">
      <dsp:nvSpPr>
        <dsp:cNvPr id="0" name=""/>
        <dsp:cNvSpPr/>
      </dsp:nvSpPr>
      <dsp:spPr>
        <a:xfrm>
          <a:off x="5605462" y="744140"/>
          <a:ext cx="2547937" cy="1528762"/>
        </a:xfrm>
        <a:prstGeom prst="rect">
          <a:avLst/>
        </a:prstGeom>
        <a:solidFill>
          <a:srgbClr val="00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GURU CEMERLANG</a:t>
          </a:r>
          <a:endParaRPr lang="en-US" sz="1900" kern="1200" dirty="0"/>
        </a:p>
      </dsp:txBody>
      <dsp:txXfrm>
        <a:off x="5605462" y="744140"/>
        <a:ext cx="2547937" cy="1528762"/>
      </dsp:txXfrm>
    </dsp:sp>
    <dsp:sp modelId="{E7AA72B8-4FAE-4783-8D81-81FD4CE47660}">
      <dsp:nvSpPr>
        <dsp:cNvPr id="0" name=""/>
        <dsp:cNvSpPr/>
      </dsp:nvSpPr>
      <dsp:spPr>
        <a:xfrm>
          <a:off x="0" y="2527696"/>
          <a:ext cx="2547937" cy="1528762"/>
        </a:xfrm>
        <a:prstGeom prst="rect">
          <a:avLst/>
        </a:prstGeom>
        <a:solidFill>
          <a:srgbClr val="0000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TENAGA PENGAJAR</a:t>
          </a:r>
          <a:endParaRPr lang="en-US" sz="1900" kern="1200" dirty="0"/>
        </a:p>
      </dsp:txBody>
      <dsp:txXfrm>
        <a:off x="0" y="2527696"/>
        <a:ext cx="2547937" cy="1528762"/>
      </dsp:txXfrm>
    </dsp:sp>
    <dsp:sp modelId="{4779470F-7AB8-4EA6-842B-21554E5ECD9F}">
      <dsp:nvSpPr>
        <dsp:cNvPr id="0" name=""/>
        <dsp:cNvSpPr/>
      </dsp:nvSpPr>
      <dsp:spPr>
        <a:xfrm>
          <a:off x="2802731" y="2527696"/>
          <a:ext cx="2547937" cy="1528762"/>
        </a:xfrm>
        <a:prstGeom prst="rect">
          <a:avLst/>
        </a:prstGeom>
        <a:solidFill>
          <a:srgbClr val="00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JURULATIH UTAMA PENTAKSIRAN</a:t>
          </a:r>
          <a:endParaRPr lang="en-US" sz="1900" kern="1200" dirty="0"/>
        </a:p>
      </dsp:txBody>
      <dsp:txXfrm>
        <a:off x="2802731" y="2527696"/>
        <a:ext cx="2547937" cy="1528762"/>
      </dsp:txXfrm>
    </dsp:sp>
    <dsp:sp modelId="{752C89A3-C99A-4AA0-95B0-5EDB5D83895D}">
      <dsp:nvSpPr>
        <dsp:cNvPr id="0" name=""/>
        <dsp:cNvSpPr/>
      </dsp:nvSpPr>
      <dsp:spPr>
        <a:xfrm>
          <a:off x="5605462" y="2527696"/>
          <a:ext cx="2547937" cy="1528762"/>
        </a:xfrm>
        <a:prstGeom prst="rect">
          <a:avLst/>
        </a:prstGeom>
        <a:solidFill>
          <a:srgbClr val="0000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PENSYARAH </a:t>
          </a:r>
          <a:r>
            <a:rPr lang="en-US" sz="1900" kern="1200" dirty="0" smtClean="0"/>
            <a:t>YANG DILANTIK </a:t>
          </a:r>
          <a:r>
            <a:rPr lang="en-US" sz="1900" kern="1200" smtClean="0"/>
            <a:t>OLEH PENGETUA/PENSYARAH </a:t>
          </a:r>
          <a:r>
            <a:rPr lang="en-US" sz="1900" kern="1200" dirty="0" smtClean="0"/>
            <a:t>BESAR</a:t>
          </a:r>
          <a:endParaRPr lang="en-US" sz="1900" kern="1200" dirty="0"/>
        </a:p>
      </dsp:txBody>
      <dsp:txXfrm>
        <a:off x="5605462" y="2527696"/>
        <a:ext cx="2547937" cy="15287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594DBC-E4D1-413B-8F07-DE1D15AC947B}">
      <dsp:nvSpPr>
        <dsp:cNvPr id="0" name=""/>
        <dsp:cNvSpPr/>
      </dsp:nvSpPr>
      <dsp:spPr>
        <a:xfrm>
          <a:off x="1032" y="1204248"/>
          <a:ext cx="4026730" cy="2416038"/>
        </a:xfrm>
        <a:prstGeom prst="rect">
          <a:avLst/>
        </a:prstGeom>
        <a:solidFill>
          <a:srgbClr val="99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PEGAWAI LEMBAGA PEPERIKSAAN</a:t>
          </a:r>
          <a:endParaRPr lang="en-US" sz="4600" kern="1200" dirty="0"/>
        </a:p>
      </dsp:txBody>
      <dsp:txXfrm>
        <a:off x="1032" y="1204248"/>
        <a:ext cx="4026730" cy="2416038"/>
      </dsp:txXfrm>
    </dsp:sp>
    <dsp:sp modelId="{1D3C7E62-B3DE-4492-9AE1-CEB81E0E341B}">
      <dsp:nvSpPr>
        <dsp:cNvPr id="0" name=""/>
        <dsp:cNvSpPr/>
      </dsp:nvSpPr>
      <dsp:spPr>
        <a:xfrm>
          <a:off x="4430436" y="1204248"/>
          <a:ext cx="4026730" cy="2416038"/>
        </a:xfrm>
        <a:prstGeom prst="rect">
          <a:avLst/>
        </a:prstGeom>
        <a:solidFill>
          <a:srgbClr val="00006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PETUGAS YANG DILANTIK DAN OLEH LP</a:t>
          </a:r>
          <a:endParaRPr lang="en-US" sz="4600" kern="1200" dirty="0"/>
        </a:p>
      </dsp:txBody>
      <dsp:txXfrm>
        <a:off x="4430436" y="1204248"/>
        <a:ext cx="4026730" cy="24160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4CD859-31D5-4209-BF9B-27E774BA5ACD}">
      <dsp:nvSpPr>
        <dsp:cNvPr id="0" name=""/>
        <dsp:cNvSpPr/>
      </dsp:nvSpPr>
      <dsp:spPr>
        <a:xfrm>
          <a:off x="4076700" y="2165508"/>
          <a:ext cx="2134202" cy="7399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768"/>
              </a:lnTo>
              <a:lnTo>
                <a:pt x="2134202" y="352768"/>
              </a:lnTo>
              <a:lnTo>
                <a:pt x="2134202" y="73996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D5F403-BB19-4EFC-9065-F995CF513150}">
      <dsp:nvSpPr>
        <dsp:cNvPr id="0" name=""/>
        <dsp:cNvSpPr/>
      </dsp:nvSpPr>
      <dsp:spPr>
        <a:xfrm>
          <a:off x="1845736" y="2165508"/>
          <a:ext cx="2230963" cy="774383"/>
        </a:xfrm>
        <a:custGeom>
          <a:avLst/>
          <a:gdLst/>
          <a:ahLst/>
          <a:cxnLst/>
          <a:rect l="0" t="0" r="0" b="0"/>
          <a:pathLst>
            <a:path>
              <a:moveTo>
                <a:pt x="2230963" y="0"/>
              </a:moveTo>
              <a:lnTo>
                <a:pt x="2230963" y="387191"/>
              </a:lnTo>
              <a:lnTo>
                <a:pt x="0" y="387191"/>
              </a:lnTo>
              <a:lnTo>
                <a:pt x="0" y="77438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DEEB85-A54E-48DE-9976-05E54F038B80}">
      <dsp:nvSpPr>
        <dsp:cNvPr id="0" name=""/>
        <dsp:cNvSpPr/>
      </dsp:nvSpPr>
      <dsp:spPr>
        <a:xfrm>
          <a:off x="2232928" y="321736"/>
          <a:ext cx="3687542" cy="1843771"/>
        </a:xfrm>
        <a:prstGeom prst="rect">
          <a:avLst/>
        </a:prstGeom>
        <a:solidFill>
          <a:srgbClr val="00006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PENGESANAN ITEM DAN INSTRUMEN PENTAKSIRAN PUSAT</a:t>
          </a:r>
          <a:endParaRPr lang="en-US" sz="2000" kern="1200" dirty="0"/>
        </a:p>
      </dsp:txBody>
      <dsp:txXfrm>
        <a:off x="2232928" y="321736"/>
        <a:ext cx="3687542" cy="1843771"/>
      </dsp:txXfrm>
    </dsp:sp>
    <dsp:sp modelId="{27325F96-FF0E-403B-A628-917954AE29AF}">
      <dsp:nvSpPr>
        <dsp:cNvPr id="0" name=""/>
        <dsp:cNvSpPr/>
      </dsp:nvSpPr>
      <dsp:spPr>
        <a:xfrm>
          <a:off x="1965" y="2939891"/>
          <a:ext cx="3687542" cy="1843771"/>
        </a:xfrm>
        <a:prstGeom prst="rect">
          <a:avLst/>
        </a:prstGeom>
        <a:solidFill>
          <a:srgbClr val="99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TARIKH, MASA DAN TEMPAT DITETAPKAN OLEH LP</a:t>
          </a:r>
          <a:endParaRPr lang="en-US" sz="1800" kern="1200" dirty="0"/>
        </a:p>
      </dsp:txBody>
      <dsp:txXfrm>
        <a:off x="1965" y="2939891"/>
        <a:ext cx="3687542" cy="1843771"/>
      </dsp:txXfrm>
    </dsp:sp>
    <dsp:sp modelId="{55098FB6-91C4-44EF-8D4C-F040F7E3377D}">
      <dsp:nvSpPr>
        <dsp:cNvPr id="0" name=""/>
        <dsp:cNvSpPr/>
      </dsp:nvSpPr>
      <dsp:spPr>
        <a:xfrm>
          <a:off x="4367130" y="2905468"/>
          <a:ext cx="3687542" cy="1843771"/>
        </a:xfrm>
        <a:prstGeom prst="rect">
          <a:avLst/>
        </a:prstGeom>
        <a:solidFill>
          <a:srgbClr val="99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JK </a:t>
          </a:r>
          <a:r>
            <a:rPr lang="en-US" sz="2000" kern="1200" dirty="0" smtClean="0"/>
            <a:t>PENTAKSIRAN </a:t>
          </a:r>
          <a:r>
            <a:rPr lang="en-US" sz="2000" kern="1200" dirty="0" smtClean="0"/>
            <a:t>DAN GURU BERBINCANG MENGENAI ITEM DAN INSTRUMEN PENTAKSIRAN PUSAT </a:t>
          </a:r>
          <a:endParaRPr lang="en-US" sz="2000" kern="1200" dirty="0"/>
        </a:p>
      </dsp:txBody>
      <dsp:txXfrm>
        <a:off x="4367130" y="2905468"/>
        <a:ext cx="3687542" cy="18437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4CD859-31D5-4209-BF9B-27E774BA5ACD}">
      <dsp:nvSpPr>
        <dsp:cNvPr id="0" name=""/>
        <dsp:cNvSpPr/>
      </dsp:nvSpPr>
      <dsp:spPr>
        <a:xfrm>
          <a:off x="4076700" y="2165508"/>
          <a:ext cx="2146370" cy="7734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306"/>
              </a:lnTo>
              <a:lnTo>
                <a:pt x="2146370" y="386306"/>
              </a:lnTo>
              <a:lnTo>
                <a:pt x="2146370" y="77349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D5F403-BB19-4EFC-9065-F995CF513150}">
      <dsp:nvSpPr>
        <dsp:cNvPr id="0" name=""/>
        <dsp:cNvSpPr/>
      </dsp:nvSpPr>
      <dsp:spPr>
        <a:xfrm>
          <a:off x="1845736" y="2165508"/>
          <a:ext cx="2230963" cy="774383"/>
        </a:xfrm>
        <a:custGeom>
          <a:avLst/>
          <a:gdLst/>
          <a:ahLst/>
          <a:cxnLst/>
          <a:rect l="0" t="0" r="0" b="0"/>
          <a:pathLst>
            <a:path>
              <a:moveTo>
                <a:pt x="2230963" y="0"/>
              </a:moveTo>
              <a:lnTo>
                <a:pt x="2230963" y="387191"/>
              </a:lnTo>
              <a:lnTo>
                <a:pt x="0" y="387191"/>
              </a:lnTo>
              <a:lnTo>
                <a:pt x="0" y="77438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DEEB85-A54E-48DE-9976-05E54F038B80}">
      <dsp:nvSpPr>
        <dsp:cNvPr id="0" name=""/>
        <dsp:cNvSpPr/>
      </dsp:nvSpPr>
      <dsp:spPr>
        <a:xfrm>
          <a:off x="2232928" y="321736"/>
          <a:ext cx="3687542" cy="1843771"/>
        </a:xfrm>
        <a:prstGeom prst="rect">
          <a:avLst/>
        </a:prstGeom>
        <a:solidFill>
          <a:srgbClr val="00006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PENGESANAN ITEM DAN INSTRUMEN PENTAKSIRAN </a:t>
          </a:r>
          <a:r>
            <a:rPr lang="en-US" sz="2000" kern="1200" dirty="0" smtClean="0"/>
            <a:t>KV</a:t>
          </a:r>
          <a:endParaRPr lang="en-US" sz="2000" kern="1200" dirty="0"/>
        </a:p>
      </dsp:txBody>
      <dsp:txXfrm>
        <a:off x="2232928" y="321736"/>
        <a:ext cx="3687542" cy="1843771"/>
      </dsp:txXfrm>
    </dsp:sp>
    <dsp:sp modelId="{27325F96-FF0E-403B-A628-917954AE29AF}">
      <dsp:nvSpPr>
        <dsp:cNvPr id="0" name=""/>
        <dsp:cNvSpPr/>
      </dsp:nvSpPr>
      <dsp:spPr>
        <a:xfrm>
          <a:off x="1965" y="2939891"/>
          <a:ext cx="3687542" cy="1843771"/>
        </a:xfrm>
        <a:prstGeom prst="rect">
          <a:avLst/>
        </a:prstGeom>
        <a:solidFill>
          <a:srgbClr val="99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TARIKH, MASA DAN TEMPAT DITETAPKAN OLEH JK </a:t>
          </a:r>
          <a:r>
            <a:rPr lang="en-US" sz="2000" kern="1200" dirty="0" smtClean="0"/>
            <a:t>PENTAKSIRAN</a:t>
          </a:r>
          <a:endParaRPr lang="en-US" sz="1800" kern="1200" dirty="0"/>
        </a:p>
      </dsp:txBody>
      <dsp:txXfrm>
        <a:off x="1965" y="2939891"/>
        <a:ext cx="3687542" cy="1843771"/>
      </dsp:txXfrm>
    </dsp:sp>
    <dsp:sp modelId="{55098FB6-91C4-44EF-8D4C-F040F7E3377D}">
      <dsp:nvSpPr>
        <dsp:cNvPr id="0" name=""/>
        <dsp:cNvSpPr/>
      </dsp:nvSpPr>
      <dsp:spPr>
        <a:xfrm>
          <a:off x="4379299" y="2939006"/>
          <a:ext cx="3687542" cy="1843771"/>
        </a:xfrm>
        <a:prstGeom prst="rect">
          <a:avLst/>
        </a:prstGeom>
        <a:solidFill>
          <a:srgbClr val="99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LP DAN GURU BERBINCANG MENGENAI ITEM DAN INSTRUMEN PENTAKSIRAN PUSAT </a:t>
          </a:r>
          <a:endParaRPr lang="en-US" sz="2000" kern="1200" dirty="0"/>
        </a:p>
      </dsp:txBody>
      <dsp:txXfrm>
        <a:off x="4379299" y="2939006"/>
        <a:ext cx="3687542" cy="18437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9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20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479AB-CEBB-490A-8F79-05B2CF24504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D421E-AFEC-4D98-B9A5-C4E57F0185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8249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50888" y="4217988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9E5911E-198E-462F-8999-20B0AEEECE43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89229" tIns="44615" rIns="89229" bIns="44615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Arial" charset="0"/>
              </a:rPr>
              <a:t>Program SEPTA </a:t>
            </a:r>
            <a:r>
              <a:rPr lang="en-US" sz="1200" dirty="0" err="1">
                <a:latin typeface="Arial" charset="0"/>
                <a:cs typeface="Arial" charset="0"/>
              </a:rPr>
              <a:t>ialah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satu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inisiatif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untuk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menambah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baik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penguasaan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ilmu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pentaksiran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dalam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pengajaran</a:t>
            </a:r>
            <a:r>
              <a:rPr lang="en-US" sz="1200" b="1" dirty="0">
                <a:latin typeface="Arial" charset="0"/>
                <a:cs typeface="Arial" charset="0"/>
              </a:rPr>
              <a:t> Bahasa </a:t>
            </a:r>
            <a:r>
              <a:rPr lang="en-US" sz="1200" b="1" dirty="0" err="1">
                <a:latin typeface="Arial" charset="0"/>
                <a:cs typeface="Arial" charset="0"/>
              </a:rPr>
              <a:t>Inggeris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penguasaan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kemahiran</a:t>
            </a:r>
            <a:r>
              <a:rPr lang="en-US" sz="1200" b="1" dirty="0">
                <a:latin typeface="Arial" charset="0"/>
                <a:cs typeface="Arial" charset="0"/>
              </a:rPr>
              <a:t> Bahasa </a:t>
            </a:r>
            <a:r>
              <a:rPr lang="en-US" sz="1200" b="1" dirty="0" err="1">
                <a:latin typeface="Arial" charset="0"/>
                <a:cs typeface="Arial" charset="0"/>
              </a:rPr>
              <a:t>Inggeris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dalam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kalangan</a:t>
            </a:r>
            <a:r>
              <a:rPr lang="en-US" sz="1200" b="1" dirty="0">
                <a:latin typeface="Arial" charset="0"/>
                <a:cs typeface="Arial" charset="0"/>
              </a:rPr>
              <a:t> murid-murid </a:t>
            </a:r>
            <a:r>
              <a:rPr lang="en-US" sz="1200" dirty="0">
                <a:latin typeface="Arial" charset="0"/>
                <a:cs typeface="Arial" charset="0"/>
              </a:rPr>
              <a:t>di </a:t>
            </a:r>
            <a:r>
              <a:rPr lang="en-US" sz="1200" dirty="0" smtClean="0">
                <a:latin typeface="Arial" charset="0"/>
                <a:cs typeface="Arial" charset="0"/>
              </a:rPr>
              <a:t>KV.  </a:t>
            </a: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Arial" charset="0"/>
              </a:rPr>
              <a:t>Program SEPTA </a:t>
            </a:r>
            <a:r>
              <a:rPr lang="en-US" sz="1200" dirty="0" err="1">
                <a:latin typeface="Arial" charset="0"/>
                <a:cs typeface="Arial" charset="0"/>
              </a:rPr>
              <a:t>terbahagi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kepada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dua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komponen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iaitu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latihan</a:t>
            </a:r>
            <a:r>
              <a:rPr lang="en-US" sz="1200" dirty="0">
                <a:latin typeface="Arial" charset="0"/>
                <a:cs typeface="Arial" charset="0"/>
              </a:rPr>
              <a:t> guru </a:t>
            </a:r>
            <a:r>
              <a:rPr lang="en-US" sz="1200" dirty="0" err="1">
                <a:latin typeface="Arial" charset="0"/>
                <a:cs typeface="Arial" charset="0"/>
              </a:rPr>
              <a:t>dan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pentaksiran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murid</a:t>
            </a:r>
            <a:r>
              <a:rPr lang="en-US" sz="1200" dirty="0">
                <a:latin typeface="Arial" charset="0"/>
                <a:cs typeface="Arial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8002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50888" y="4217988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346D63B-6EF8-4D52-B080-2BAB70B64A0E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89229" tIns="44615" rIns="89229" bIns="44615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Arial" charset="0"/>
              </a:rPr>
              <a:t>Program SEPTA </a:t>
            </a:r>
            <a:r>
              <a:rPr lang="en-US" sz="1200" dirty="0" err="1">
                <a:latin typeface="Arial" charset="0"/>
                <a:cs typeface="Arial" charset="0"/>
              </a:rPr>
              <a:t>ialah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satu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inisiatif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untuk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menambah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baik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penguasaan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ilmu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pentaksiran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dalam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pengajaran</a:t>
            </a:r>
            <a:r>
              <a:rPr lang="en-US" sz="1200" b="1" dirty="0">
                <a:latin typeface="Arial" charset="0"/>
                <a:cs typeface="Arial" charset="0"/>
              </a:rPr>
              <a:t> Bahasa </a:t>
            </a:r>
            <a:r>
              <a:rPr lang="en-US" sz="1200" b="1" dirty="0" err="1">
                <a:latin typeface="Arial" charset="0"/>
                <a:cs typeface="Arial" charset="0"/>
              </a:rPr>
              <a:t>Inggeris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penguasaan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kemahiran</a:t>
            </a:r>
            <a:r>
              <a:rPr lang="en-US" sz="1200" b="1" dirty="0">
                <a:latin typeface="Arial" charset="0"/>
                <a:cs typeface="Arial" charset="0"/>
              </a:rPr>
              <a:t> Bahasa </a:t>
            </a:r>
            <a:r>
              <a:rPr lang="en-US" sz="1200" b="1" dirty="0" err="1">
                <a:latin typeface="Arial" charset="0"/>
                <a:cs typeface="Arial" charset="0"/>
              </a:rPr>
              <a:t>Inggeris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dalam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kalangan</a:t>
            </a:r>
            <a:r>
              <a:rPr lang="en-US" sz="1200" b="1" dirty="0">
                <a:latin typeface="Arial" charset="0"/>
                <a:cs typeface="Arial" charset="0"/>
              </a:rPr>
              <a:t> murid-murid </a:t>
            </a:r>
            <a:r>
              <a:rPr lang="en-US" sz="1200" dirty="0">
                <a:latin typeface="Arial" charset="0"/>
                <a:cs typeface="Arial" charset="0"/>
              </a:rPr>
              <a:t>di </a:t>
            </a:r>
            <a:r>
              <a:rPr lang="en-US" sz="1200" dirty="0" smtClean="0">
                <a:latin typeface="Arial" charset="0"/>
                <a:cs typeface="Arial" charset="0"/>
              </a:rPr>
              <a:t>KV.  </a:t>
            </a: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Arial" charset="0"/>
              </a:rPr>
              <a:t>Program SEPTA </a:t>
            </a:r>
            <a:r>
              <a:rPr lang="en-US" sz="1200" dirty="0" err="1">
                <a:latin typeface="Arial" charset="0"/>
                <a:cs typeface="Arial" charset="0"/>
              </a:rPr>
              <a:t>terbahagi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kepada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dua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komponen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iaitu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latihan</a:t>
            </a:r>
            <a:r>
              <a:rPr lang="en-US" sz="1200" dirty="0">
                <a:latin typeface="Arial" charset="0"/>
                <a:cs typeface="Arial" charset="0"/>
              </a:rPr>
              <a:t> guru </a:t>
            </a:r>
            <a:r>
              <a:rPr lang="en-US" sz="1200" dirty="0" err="1">
                <a:latin typeface="Arial" charset="0"/>
                <a:cs typeface="Arial" charset="0"/>
              </a:rPr>
              <a:t>dan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pentaksiran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murid</a:t>
            </a:r>
            <a:r>
              <a:rPr lang="en-US" sz="1200" dirty="0">
                <a:latin typeface="Arial" charset="0"/>
                <a:cs typeface="Arial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91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B50E705-E838-41D1-8F93-69F99B9CA7C5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835025" y="4494213"/>
            <a:ext cx="5486400" cy="4114800"/>
          </a:xfrm>
          <a:prstGeom prst="rect">
            <a:avLst/>
          </a:prstGeom>
        </p:spPr>
        <p:txBody>
          <a:bodyPr lIns="89229" tIns="44615" rIns="89229" bIns="44615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latin typeface="Arial" charset="0"/>
                <a:cs typeface="Arial" charset="0"/>
              </a:rPr>
              <a:t>Latihan</a:t>
            </a:r>
            <a:r>
              <a:rPr lang="en-US" sz="1200" b="1" dirty="0">
                <a:latin typeface="Arial" charset="0"/>
                <a:cs typeface="Arial" charset="0"/>
              </a:rPr>
              <a:t> Guru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Arial" charset="0"/>
              </a:rPr>
              <a:t>Program </a:t>
            </a:r>
            <a:r>
              <a:rPr lang="en-US" sz="1200" dirty="0" err="1">
                <a:latin typeface="Arial" charset="0"/>
                <a:cs typeface="Arial" charset="0"/>
              </a:rPr>
              <a:t>Kepimpinan</a:t>
            </a:r>
            <a:r>
              <a:rPr lang="en-US" sz="1200" dirty="0">
                <a:latin typeface="Arial" charset="0"/>
                <a:cs typeface="Arial" charset="0"/>
              </a:rPr>
              <a:t> Mata </a:t>
            </a:r>
            <a:r>
              <a:rPr lang="en-US" sz="1200" dirty="0" err="1">
                <a:latin typeface="Arial" charset="0"/>
                <a:cs typeface="Arial" charset="0"/>
              </a:rPr>
              <a:t>Pelajaran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Bahasa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Inggeris</a:t>
            </a:r>
            <a:r>
              <a:rPr lang="en-US" sz="1200" dirty="0">
                <a:latin typeface="Arial" charset="0"/>
                <a:cs typeface="Arial" charset="0"/>
              </a:rPr>
              <a:t> (</a:t>
            </a:r>
            <a:r>
              <a:rPr lang="en-US" sz="1200" i="1" dirty="0">
                <a:latin typeface="Arial" charset="0"/>
                <a:cs typeface="Arial" charset="0"/>
              </a:rPr>
              <a:t>Subject Leadership for English Language</a:t>
            </a:r>
            <a:r>
              <a:rPr lang="en-US" sz="1200" dirty="0">
                <a:latin typeface="Arial" charset="0"/>
                <a:cs typeface="Arial" charset="0"/>
              </a:rPr>
              <a:t>) yang </a:t>
            </a:r>
            <a:r>
              <a:rPr lang="en-US" sz="1200" dirty="0" err="1">
                <a:latin typeface="Arial" charset="0"/>
                <a:cs typeface="Arial" charset="0"/>
              </a:rPr>
              <a:t>merangkumi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aspek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pedagogi</a:t>
            </a:r>
            <a:r>
              <a:rPr lang="en-US" sz="1200" dirty="0">
                <a:latin typeface="Arial" charset="0"/>
                <a:cs typeface="Arial" charset="0"/>
              </a:rPr>
              <a:t>, </a:t>
            </a:r>
            <a:r>
              <a:rPr lang="en-US" sz="1200" dirty="0" err="1">
                <a:latin typeface="Arial" charset="0"/>
                <a:cs typeface="Arial" charset="0"/>
              </a:rPr>
              <a:t>kurikulum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dan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pentaksiran</a:t>
            </a:r>
            <a:r>
              <a:rPr lang="en-US" sz="1200" dirty="0">
                <a:latin typeface="Arial" charset="0"/>
                <a:cs typeface="Arial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latin typeface="Arial" charset="0"/>
                <a:cs typeface="Arial" charset="0"/>
              </a:rPr>
              <a:t>Pentaksiran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Murid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Arial" charset="0"/>
                <a:cs typeface="Arial" charset="0"/>
              </a:rPr>
              <a:t>Instrumen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i="1" dirty="0">
                <a:latin typeface="Arial" charset="0"/>
                <a:cs typeface="Arial" charset="0"/>
              </a:rPr>
              <a:t>English Language Skills Acquisition</a:t>
            </a:r>
            <a:r>
              <a:rPr lang="en-US" sz="1200" dirty="0">
                <a:latin typeface="Arial" charset="0"/>
                <a:cs typeface="Arial" charset="0"/>
              </a:rPr>
              <a:t> (ELSA).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1683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010D4D0-2015-443E-B7F9-31C205CCD6F5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835025" y="4494213"/>
            <a:ext cx="5486400" cy="4114800"/>
          </a:xfrm>
          <a:prstGeom prst="rect">
            <a:avLst/>
          </a:prstGeom>
        </p:spPr>
        <p:txBody>
          <a:bodyPr lIns="89229" tIns="44615" rIns="89229" bIns="44615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latin typeface="Arial" charset="0"/>
                <a:cs typeface="Arial" charset="0"/>
              </a:rPr>
              <a:t>Latihan</a:t>
            </a:r>
            <a:r>
              <a:rPr lang="en-US" sz="1200" b="1" dirty="0">
                <a:latin typeface="Arial" charset="0"/>
                <a:cs typeface="Arial" charset="0"/>
              </a:rPr>
              <a:t> Guru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Arial" charset="0"/>
              </a:rPr>
              <a:t>Program </a:t>
            </a:r>
            <a:r>
              <a:rPr lang="en-US" sz="1200" dirty="0" err="1">
                <a:latin typeface="Arial" charset="0"/>
                <a:cs typeface="Arial" charset="0"/>
              </a:rPr>
              <a:t>Kepimpinan</a:t>
            </a:r>
            <a:r>
              <a:rPr lang="en-US" sz="1200" dirty="0">
                <a:latin typeface="Arial" charset="0"/>
                <a:cs typeface="Arial" charset="0"/>
              </a:rPr>
              <a:t> Mata </a:t>
            </a:r>
            <a:r>
              <a:rPr lang="en-US" sz="1200" dirty="0" err="1">
                <a:latin typeface="Arial" charset="0"/>
                <a:cs typeface="Arial" charset="0"/>
              </a:rPr>
              <a:t>Pelajaran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Bahasa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Inggeris</a:t>
            </a:r>
            <a:r>
              <a:rPr lang="en-US" sz="1200" dirty="0">
                <a:latin typeface="Arial" charset="0"/>
                <a:cs typeface="Arial" charset="0"/>
              </a:rPr>
              <a:t> (</a:t>
            </a:r>
            <a:r>
              <a:rPr lang="en-US" sz="1200" i="1" dirty="0">
                <a:latin typeface="Arial" charset="0"/>
                <a:cs typeface="Arial" charset="0"/>
              </a:rPr>
              <a:t>Subject Leadership for English Language</a:t>
            </a:r>
            <a:r>
              <a:rPr lang="en-US" sz="1200" dirty="0">
                <a:latin typeface="Arial" charset="0"/>
                <a:cs typeface="Arial" charset="0"/>
              </a:rPr>
              <a:t>) yang </a:t>
            </a:r>
            <a:r>
              <a:rPr lang="en-US" sz="1200" dirty="0" err="1">
                <a:latin typeface="Arial" charset="0"/>
                <a:cs typeface="Arial" charset="0"/>
              </a:rPr>
              <a:t>merangkumi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aspek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pedagogi</a:t>
            </a:r>
            <a:r>
              <a:rPr lang="en-US" sz="1200" dirty="0">
                <a:latin typeface="Arial" charset="0"/>
                <a:cs typeface="Arial" charset="0"/>
              </a:rPr>
              <a:t>, </a:t>
            </a:r>
            <a:r>
              <a:rPr lang="en-US" sz="1200" dirty="0" err="1">
                <a:latin typeface="Arial" charset="0"/>
                <a:cs typeface="Arial" charset="0"/>
              </a:rPr>
              <a:t>kurikulum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dan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pentaksiran</a:t>
            </a:r>
            <a:r>
              <a:rPr lang="en-US" sz="1200" dirty="0">
                <a:latin typeface="Arial" charset="0"/>
                <a:cs typeface="Arial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latin typeface="Arial" charset="0"/>
                <a:cs typeface="Arial" charset="0"/>
              </a:rPr>
              <a:t>Pentaksiran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Murid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Arial" charset="0"/>
                <a:cs typeface="Arial" charset="0"/>
              </a:rPr>
              <a:t>Instrumen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i="1" dirty="0">
                <a:latin typeface="Arial" charset="0"/>
                <a:cs typeface="Arial" charset="0"/>
              </a:rPr>
              <a:t>English Language Skills Acquisition</a:t>
            </a:r>
            <a:r>
              <a:rPr lang="en-US" sz="1200" dirty="0">
                <a:latin typeface="Arial" charset="0"/>
                <a:cs typeface="Arial" charset="0"/>
              </a:rPr>
              <a:t> (ELSA).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5990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5AC54A9-E91A-427A-9906-0E18D96F807F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835025" y="4494213"/>
            <a:ext cx="5486400" cy="4114800"/>
          </a:xfrm>
          <a:prstGeom prst="rect">
            <a:avLst/>
          </a:prstGeom>
        </p:spPr>
        <p:txBody>
          <a:bodyPr lIns="89229" tIns="44615" rIns="89229" bIns="44615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/>
              <a:t>Latihan</a:t>
            </a:r>
            <a:r>
              <a:rPr lang="en-US" sz="1200" b="1" dirty="0"/>
              <a:t> Guru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Program </a:t>
            </a:r>
            <a:r>
              <a:rPr lang="en-US" sz="1200" dirty="0" err="1"/>
              <a:t>Kepimpinan</a:t>
            </a:r>
            <a:r>
              <a:rPr lang="en-US" sz="1200" dirty="0"/>
              <a:t> Mata </a:t>
            </a:r>
            <a:r>
              <a:rPr lang="en-US" sz="1200" dirty="0" err="1"/>
              <a:t>Pelajaran</a:t>
            </a:r>
            <a:r>
              <a:rPr lang="en-US" sz="1200" dirty="0"/>
              <a:t> </a:t>
            </a:r>
            <a:r>
              <a:rPr lang="en-US" sz="1200" dirty="0" err="1"/>
              <a:t>Bahasa</a:t>
            </a:r>
            <a:r>
              <a:rPr lang="en-US" sz="1200" dirty="0"/>
              <a:t> </a:t>
            </a:r>
            <a:r>
              <a:rPr lang="en-US" sz="1200" dirty="0" err="1"/>
              <a:t>Inggeris</a:t>
            </a:r>
            <a:r>
              <a:rPr lang="en-US" sz="1200" dirty="0"/>
              <a:t> (</a:t>
            </a:r>
            <a:r>
              <a:rPr lang="en-US" sz="1200" i="1" dirty="0"/>
              <a:t>Subject Leadership for English Language</a:t>
            </a:r>
            <a:r>
              <a:rPr lang="en-US" sz="1200" dirty="0"/>
              <a:t>) yang </a:t>
            </a:r>
            <a:r>
              <a:rPr lang="en-US" sz="1200" dirty="0" err="1"/>
              <a:t>merangkumi</a:t>
            </a:r>
            <a:r>
              <a:rPr lang="en-US" sz="1200" dirty="0"/>
              <a:t> </a:t>
            </a:r>
            <a:r>
              <a:rPr lang="en-US" sz="1200" dirty="0" err="1"/>
              <a:t>aspek</a:t>
            </a:r>
            <a:r>
              <a:rPr lang="en-US" sz="1200" dirty="0"/>
              <a:t> </a:t>
            </a:r>
            <a:r>
              <a:rPr lang="en-US" sz="1200" dirty="0" err="1"/>
              <a:t>pedagogi</a:t>
            </a:r>
            <a:r>
              <a:rPr lang="en-US" sz="1200" dirty="0"/>
              <a:t>, </a:t>
            </a:r>
            <a:r>
              <a:rPr lang="en-US" sz="1200" dirty="0" err="1"/>
              <a:t>kurikulum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pentaksiran</a:t>
            </a:r>
            <a:r>
              <a:rPr lang="en-US" sz="1200" dirty="0"/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/>
              <a:t>Pentaksiran</a:t>
            </a:r>
            <a:r>
              <a:rPr lang="en-US" sz="1200" b="1" dirty="0"/>
              <a:t> </a:t>
            </a:r>
            <a:r>
              <a:rPr lang="en-US" sz="1200" b="1" dirty="0" err="1"/>
              <a:t>Murid</a:t>
            </a:r>
            <a:r>
              <a:rPr lang="en-US" sz="1200" b="1" dirty="0"/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/>
              <a:t>Instrumen</a:t>
            </a:r>
            <a:r>
              <a:rPr lang="en-US" sz="1200" dirty="0"/>
              <a:t> </a:t>
            </a:r>
            <a:r>
              <a:rPr lang="en-US" sz="1200" i="1" dirty="0"/>
              <a:t>English Language Skills Acquisition</a:t>
            </a:r>
            <a:r>
              <a:rPr lang="en-US" sz="1200" dirty="0"/>
              <a:t> (ELSA).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611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5015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9645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534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5803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070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1417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617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1152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78675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1462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660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7308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228601"/>
            <a:ext cx="8229600" cy="715963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4400" b="1" kern="1200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PENJAMINAN KUALITI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4400" b="1" kern="1200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PENGESANAN</a:t>
                      </a:r>
                      <a:endParaRPr lang="en-US" sz="4400" b="1" kern="1200" spc="50" dirty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80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1944222" y="1063172"/>
          <a:ext cx="821533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981200" y="1143001"/>
            <a:ext cx="8229600" cy="5338763"/>
          </a:xfrm>
        </p:spPr>
        <p:txBody>
          <a:bodyPr/>
          <a:lstStyle/>
          <a:p>
            <a:pPr algn="just" eaLnBrk="1" hangingPunct="1">
              <a:buFont typeface="Wingdings 3" panose="05040102010807070707" pitchFamily="18" charset="2"/>
              <a:buNone/>
            </a:pPr>
            <a:r>
              <a:rPr lang="ms-MY" altLang="en-US" sz="2300"/>
              <a:t>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28800" y="11941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PENGESANAN DALAMAN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500301128"/>
              </p:ext>
            </p:extLst>
          </p:nvPr>
        </p:nvGraphicFramePr>
        <p:xfrm>
          <a:off x="2057400" y="1068978"/>
          <a:ext cx="8153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03042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828800" y="11941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PENGESANAN LUARAN</a:t>
            </a:r>
          </a:p>
        </p:txBody>
      </p:sp>
      <p:graphicFrame>
        <p:nvGraphicFramePr>
          <p:cNvPr id="10" name="Diagram 9"/>
          <p:cNvGraphicFramePr/>
          <p:nvPr/>
        </p:nvGraphicFramePr>
        <p:xfrm>
          <a:off x="1905000" y="1066800"/>
          <a:ext cx="84582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617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1944222" y="1063172"/>
          <a:ext cx="821533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981200" y="1143001"/>
            <a:ext cx="8229600" cy="5338763"/>
          </a:xfrm>
        </p:spPr>
        <p:txBody>
          <a:bodyPr/>
          <a:lstStyle/>
          <a:p>
            <a:pPr algn="just" eaLnBrk="1" hangingPunct="1">
              <a:buFont typeface="Wingdings 3" panose="05040102010807070707" pitchFamily="18" charset="2"/>
              <a:buNone/>
            </a:pPr>
            <a:r>
              <a:rPr lang="ms-MY" altLang="en-US" sz="2300"/>
              <a:t> </a:t>
            </a:r>
          </a:p>
        </p:txBody>
      </p:sp>
      <p:graphicFrame>
        <p:nvGraphicFramePr>
          <p:cNvPr id="8" name="Diagram 7"/>
          <p:cNvGraphicFramePr/>
          <p:nvPr/>
        </p:nvGraphicFramePr>
        <p:xfrm>
          <a:off x="1991544" y="980728"/>
          <a:ext cx="81534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828800" y="11941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PENGESANAN 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DALAMAN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5995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1944222" y="1063172"/>
          <a:ext cx="821533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981200" y="1143001"/>
            <a:ext cx="8229600" cy="5338763"/>
          </a:xfrm>
        </p:spPr>
        <p:txBody>
          <a:bodyPr/>
          <a:lstStyle/>
          <a:p>
            <a:pPr algn="just" eaLnBrk="1" hangingPunct="1">
              <a:buFont typeface="Wingdings 3" panose="05040102010807070707" pitchFamily="18" charset="2"/>
              <a:buNone/>
            </a:pPr>
            <a:r>
              <a:rPr lang="ms-MY" altLang="en-US" sz="2300"/>
              <a:t> </a:t>
            </a:r>
          </a:p>
        </p:txBody>
      </p:sp>
      <p:graphicFrame>
        <p:nvGraphicFramePr>
          <p:cNvPr id="8" name="Diagram 7"/>
          <p:cNvGraphicFramePr/>
          <p:nvPr/>
        </p:nvGraphicFramePr>
        <p:xfrm>
          <a:off x="1991544" y="980728"/>
          <a:ext cx="81534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828800" y="11941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PENGESANAN 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LUARAN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0349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828800" y="119416"/>
            <a:ext cx="8229600" cy="715962"/>
          </a:xfrm>
          <a:prstGeom prst="rect">
            <a:avLst/>
          </a:prstGeom>
        </p:spPr>
        <p:txBody>
          <a:bodyPr anchor="ctr">
            <a:normAutofit fontScale="525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PENGESANAN- PERANAN PEGAWAI PENGESANAN INSTRUMEN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975" y="1104170"/>
            <a:ext cx="6262077" cy="5045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33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228601"/>
            <a:ext cx="8229600" cy="715963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4400" b="1" kern="1200" spc="5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SEKIAN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4400" b="1" kern="1200" spc="5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TERIMA KASIH</a:t>
                      </a:r>
                      <a:endParaRPr lang="en-US" sz="4400" b="1" kern="1200" spc="50" dirty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55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74008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DEFINISI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lvl="0" algn="ctr"/>
                      <a:endParaRPr lang="en-US" sz="3200" b="1" u="none" cap="none" spc="50" dirty="0" smtClean="0">
                        <a:ln w="13500">
                          <a:prstDash val="solid"/>
                        </a:ln>
                        <a:effectLst>
                          <a:innerShdw blurRad="50900" dist="38500" dir="13500000">
                            <a:srgbClr val="000000">
                              <a:alpha val="60000"/>
                            </a:srgbClr>
                          </a:innerShdw>
                        </a:effectLst>
                        <a:latin typeface="Lucida Sans Unicode" pitchFamily="34" charset="0"/>
                        <a:cs typeface="Lucida Sans Unicode" pitchFamily="34" charset="0"/>
                      </a:endParaRPr>
                    </a:p>
                    <a:p>
                      <a:pPr lvl="0" algn="ctr"/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PENGESANAN IALAH PROSES MENILAI INSTRUMEN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PENTAKSIRAN</a:t>
                      </a:r>
                      <a:endParaRPr lang="en-US" sz="3200" b="1" kern="1200" spc="50" dirty="0">
                        <a:ln w="11430"/>
                        <a:solidFill>
                          <a:schemeClr val="tx1"/>
                        </a:soli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75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8765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OBJEKTIF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 algn="ctr"/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MENGENALPASTI KEKUATAN DAN KELEMAHAN INSTRUMEN</a:t>
                      </a:r>
                      <a:r>
                        <a:rPr lang="en-US" sz="3200" b="1" kern="1200" spc="50" baseline="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 PENTAKSIRAN</a:t>
                      </a:r>
                      <a:endParaRPr lang="en-US" sz="2400" b="0" i="0" cap="none" spc="50" dirty="0">
                        <a:ln w="13500">
                          <a:prstDash val="solid"/>
                        </a:ln>
                        <a:effectLst>
                          <a:innerShdw blurRad="50900" dist="38500" dir="13500000">
                            <a:srgbClr val="000000">
                              <a:alpha val="60000"/>
                            </a:srgbClr>
                          </a:innerShdw>
                        </a:effectLst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04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74008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OBJEKTIF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32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MENILAI KESAHAN DAN KEBOLEHPERCAYAAN INSTRUMEN PENTAKSIRAN</a:t>
                      </a:r>
                      <a:endParaRPr lang="en-US" sz="3200" b="0" i="0" cap="none" spc="50" dirty="0">
                        <a:ln w="13500">
                          <a:prstDash val="solid"/>
                        </a:ln>
                        <a:effectLst>
                          <a:innerShdw blurRad="50900" dist="38500" dir="13500000">
                            <a:srgbClr val="000000">
                              <a:alpha val="60000"/>
                            </a:srgbClr>
                          </a:innerShdw>
                        </a:effectLst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66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74008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OBJEKTIF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32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 algn="ctr"/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MENGENALPASTI KEBOLEHLAKSANAAN INSTRUMEN PENTAKSIRAN</a:t>
                      </a:r>
                      <a:endParaRPr lang="en-US" sz="3200" b="0" i="0" cap="none" spc="50" dirty="0">
                        <a:ln w="13500">
                          <a:prstDash val="solid"/>
                        </a:ln>
                        <a:effectLst>
                          <a:innerShdw blurRad="50900" dist="38500" dir="13500000">
                            <a:srgbClr val="000000">
                              <a:alpha val="60000"/>
                            </a:srgbClr>
                          </a:innerShdw>
                        </a:effectLst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98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74008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OBJEKTIF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32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 algn="ctr"/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MENGENALPASTI KEBOLEHTADBIRAN INSTRUMEN PENTAKSIRAN</a:t>
                      </a:r>
                      <a:endParaRPr lang="en-US" sz="3200" b="0" i="0" cap="none" spc="50" dirty="0">
                        <a:ln w="13500">
                          <a:prstDash val="solid"/>
                        </a:ln>
                        <a:effectLst>
                          <a:innerShdw blurRad="50900" dist="38500" dir="13500000">
                            <a:srgbClr val="000000">
                              <a:alpha val="60000"/>
                            </a:srgbClr>
                          </a:innerShdw>
                        </a:effectLst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92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74008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OBJEKTIF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MENCADANGKAN PENAMBAHBAIKAN INSTRUMEN PENTAKSIRAN</a:t>
                      </a:r>
                      <a:endParaRPr lang="en-US" sz="3200" b="1" kern="1200" spc="50" dirty="0">
                        <a:ln w="11430"/>
                        <a:solidFill>
                          <a:srgbClr val="FF0000"/>
                        </a:soli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18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74008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OBJEKTIF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MENCADANGKAN KEPELBAGAIAN INSTRUMEN PENTAKSIRAN</a:t>
                      </a:r>
                      <a:endParaRPr lang="en-US" sz="3200" b="1" kern="1200" spc="50" dirty="0">
                        <a:ln w="11430"/>
                        <a:solidFill>
                          <a:srgbClr val="FF0000"/>
                        </a:soli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19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74008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JENIS PENGESANAN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2133600" y="1066800"/>
          <a:ext cx="7992888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02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331</Words>
  <Application>Microsoft Office PowerPoint</Application>
  <PresentationFormat>Widescreen</PresentationFormat>
  <Paragraphs>100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Lucida Sans Unicode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9</cp:revision>
  <dcterms:created xsi:type="dcterms:W3CDTF">2014-09-22T21:43:11Z</dcterms:created>
  <dcterms:modified xsi:type="dcterms:W3CDTF">2014-09-22T22:45:59Z</dcterms:modified>
</cp:coreProperties>
</file>